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6" r:id="rId6"/>
    <p:sldId id="268" r:id="rId7"/>
    <p:sldId id="258" r:id="rId8"/>
    <p:sldId id="267" r:id="rId9"/>
    <p:sldId id="257" r:id="rId10"/>
    <p:sldId id="260" r:id="rId11"/>
    <p:sldId id="263" r:id="rId12"/>
    <p:sldId id="265" r:id="rId13"/>
    <p:sldId id="259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27B6F-C0FC-D14B-3B4D-1983DE48886C}" v="1631" dt="2020-04-04T19:17:58.880"/>
    <p1510:client id="{3E850C1B-9BC9-E12C-748D-4B9974FDA491}" v="646" dt="2020-04-04T16:19:37.037"/>
    <p1510:client id="{7B8B54A7-B6A1-1442-3847-E8D3BBE34C77}" v="81" vWet="82" dt="2020-04-04T15:58:07.811"/>
    <p1510:client id="{BAEE3CEA-8E55-DD09-4044-D325C6AF70B4}" v="2" dt="2020-04-03T15:18:14.620"/>
    <p1510:client id="{CCA51393-268E-86B7-B9BF-14A4BBEB3DE1}" v="102" dt="2020-04-04T15:58:16.336"/>
    <p1510:client id="{E451CEEE-8235-C2A7-4B44-72CE480E475B}" v="8" dt="2020-04-04T16:07:09.975"/>
    <p1510:client id="{EB598BCD-25BC-D24C-9EA3-C5287BD6136C}" v="10" dt="2020-04-05T07:34:05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Graebner" userId="S::kgraebner@dpsg.de::ac6d2b47-ea57-4873-bd27-80623abc47ec" providerId="AD" clId="Web-{E451CEEE-8235-C2A7-4B44-72CE480E475B}"/>
    <pc:docChg chg="delSld modSld">
      <pc:chgData name="Konrad Graebner" userId="S::kgraebner@dpsg.de::ac6d2b47-ea57-4873-bd27-80623abc47ec" providerId="AD" clId="Web-{E451CEEE-8235-C2A7-4B44-72CE480E475B}" dt="2020-04-04T16:07:09.975" v="7" actId="20577"/>
      <pc:docMkLst>
        <pc:docMk/>
      </pc:docMkLst>
      <pc:sldChg chg="del">
        <pc:chgData name="Konrad Graebner" userId="S::kgraebner@dpsg.de::ac6d2b47-ea57-4873-bd27-80623abc47ec" providerId="AD" clId="Web-{E451CEEE-8235-C2A7-4B44-72CE480E475B}" dt="2020-04-04T15:59:42.506" v="0"/>
        <pc:sldMkLst>
          <pc:docMk/>
          <pc:sldMk cId="2147030218" sldId="256"/>
        </pc:sldMkLst>
      </pc:sldChg>
      <pc:sldChg chg="modSp">
        <pc:chgData name="Konrad Graebner" userId="S::kgraebner@dpsg.de::ac6d2b47-ea57-4873-bd27-80623abc47ec" providerId="AD" clId="Web-{E451CEEE-8235-C2A7-4B44-72CE480E475B}" dt="2020-04-04T16:07:03.615" v="6" actId="20577"/>
        <pc:sldMkLst>
          <pc:docMk/>
          <pc:sldMk cId="1024608470" sldId="257"/>
        </pc:sldMkLst>
        <pc:spChg chg="mod">
          <ac:chgData name="Konrad Graebner" userId="S::kgraebner@dpsg.de::ac6d2b47-ea57-4873-bd27-80623abc47ec" providerId="AD" clId="Web-{E451CEEE-8235-C2A7-4B44-72CE480E475B}" dt="2020-04-04T16:07:03.615" v="6" actId="20577"/>
          <ac:spMkLst>
            <pc:docMk/>
            <pc:sldMk cId="1024608470" sldId="257"/>
            <ac:spMk id="6" creationId="{1495CA71-A557-43BD-A5DC-84EF3BF1D28A}"/>
          </ac:spMkLst>
        </pc:spChg>
      </pc:sldChg>
    </pc:docChg>
  </pc:docChgLst>
  <pc:docChgLst>
    <pc:chgData name="Ann-Kathrin Leide" userId="S::aleide@dpsg.de::29f42e9e-15af-46e4-a0eb-d69dfd5753f0" providerId="AD" clId="Web-{3E850C1B-9BC9-E12C-748D-4B9974FDA491}"/>
    <pc:docChg chg="modSld">
      <pc:chgData name="Ann-Kathrin Leide" userId="S::aleide@dpsg.de::29f42e9e-15af-46e4-a0eb-d69dfd5753f0" providerId="AD" clId="Web-{3E850C1B-9BC9-E12C-748D-4B9974FDA491}" dt="2020-04-04T16:19:37.037" v="642"/>
      <pc:docMkLst>
        <pc:docMk/>
      </pc:docMkLst>
      <pc:sldChg chg="delSp modSp">
        <pc:chgData name="Ann-Kathrin Leide" userId="S::aleide@dpsg.de::29f42e9e-15af-46e4-a0eb-d69dfd5753f0" providerId="AD" clId="Web-{3E850C1B-9BC9-E12C-748D-4B9974FDA491}" dt="2020-04-04T16:08:41.814" v="355" actId="20577"/>
        <pc:sldMkLst>
          <pc:docMk/>
          <pc:sldMk cId="1024608470" sldId="257"/>
        </pc:sldMkLst>
        <pc:spChg chg="mod">
          <ac:chgData name="Ann-Kathrin Leide" userId="S::aleide@dpsg.de::29f42e9e-15af-46e4-a0eb-d69dfd5753f0" providerId="AD" clId="Web-{3E850C1B-9BC9-E12C-748D-4B9974FDA491}" dt="2020-04-04T16:08:41.814" v="355" actId="20577"/>
          <ac:spMkLst>
            <pc:docMk/>
            <pc:sldMk cId="1024608470" sldId="257"/>
            <ac:spMk id="6" creationId="{1495CA71-A557-43BD-A5DC-84EF3BF1D28A}"/>
          </ac:spMkLst>
        </pc:spChg>
        <pc:picChg chg="del mod">
          <ac:chgData name="Ann-Kathrin Leide" userId="S::aleide@dpsg.de::29f42e9e-15af-46e4-a0eb-d69dfd5753f0" providerId="AD" clId="Web-{3E850C1B-9BC9-E12C-748D-4B9974FDA491}" dt="2020-04-04T16:06:05.594" v="290"/>
          <ac:picMkLst>
            <pc:docMk/>
            <pc:sldMk cId="1024608470" sldId="257"/>
            <ac:picMk id="3" creationId="{D4CF42DD-CC0C-4BF8-B6B9-80E97C30331F}"/>
          </ac:picMkLst>
        </pc:picChg>
      </pc:sldChg>
      <pc:sldChg chg="modSp">
        <pc:chgData name="Ann-Kathrin Leide" userId="S::aleide@dpsg.de::29f42e9e-15af-46e4-a0eb-d69dfd5753f0" providerId="AD" clId="Web-{3E850C1B-9BC9-E12C-748D-4B9974FDA491}" dt="2020-04-04T16:01:58.842" v="28" actId="20577"/>
        <pc:sldMkLst>
          <pc:docMk/>
          <pc:sldMk cId="607641429" sldId="258"/>
        </pc:sldMkLst>
        <pc:spChg chg="mod">
          <ac:chgData name="Ann-Kathrin Leide" userId="S::aleide@dpsg.de::29f42e9e-15af-46e4-a0eb-d69dfd5753f0" providerId="AD" clId="Web-{3E850C1B-9BC9-E12C-748D-4B9974FDA491}" dt="2020-04-04T16:01:58.842" v="28" actId="20577"/>
          <ac:spMkLst>
            <pc:docMk/>
            <pc:sldMk cId="607641429" sldId="258"/>
            <ac:spMk id="6" creationId="{17AE18BD-5EB7-4CC4-8099-2CAC594F07A9}"/>
          </ac:spMkLst>
        </pc:spChg>
      </pc:sldChg>
      <pc:sldChg chg="modSp">
        <pc:chgData name="Ann-Kathrin Leide" userId="S::aleide@dpsg.de::29f42e9e-15af-46e4-a0eb-d69dfd5753f0" providerId="AD" clId="Web-{3E850C1B-9BC9-E12C-748D-4B9974FDA491}" dt="2020-04-04T16:09:38.830" v="358" actId="1076"/>
        <pc:sldMkLst>
          <pc:docMk/>
          <pc:sldMk cId="587712066" sldId="260"/>
        </pc:sldMkLst>
        <pc:spChg chg="mod">
          <ac:chgData name="Ann-Kathrin Leide" userId="S::aleide@dpsg.de::29f42e9e-15af-46e4-a0eb-d69dfd5753f0" providerId="AD" clId="Web-{3E850C1B-9BC9-E12C-748D-4B9974FDA491}" dt="2020-04-04T16:09:38.830" v="358" actId="1076"/>
          <ac:spMkLst>
            <pc:docMk/>
            <pc:sldMk cId="587712066" sldId="260"/>
            <ac:spMk id="3" creationId="{A6937727-82C0-4F9B-A274-4D55D6317097}"/>
          </ac:spMkLst>
        </pc:spChg>
        <pc:picChg chg="ord">
          <ac:chgData name="Ann-Kathrin Leide" userId="S::aleide@dpsg.de::29f42e9e-15af-46e4-a0eb-d69dfd5753f0" providerId="AD" clId="Web-{3E850C1B-9BC9-E12C-748D-4B9974FDA491}" dt="2020-04-04T16:09:33.252" v="357"/>
          <ac:picMkLst>
            <pc:docMk/>
            <pc:sldMk cId="587712066" sldId="260"/>
            <ac:picMk id="6" creationId="{6FCCFFDF-6EFE-4058-B69D-FEA393C48B22}"/>
          </ac:picMkLst>
        </pc:picChg>
      </pc:sldChg>
      <pc:sldChg chg="modSp">
        <pc:chgData name="Ann-Kathrin Leide" userId="S::aleide@dpsg.de::29f42e9e-15af-46e4-a0eb-d69dfd5753f0" providerId="AD" clId="Web-{3E850C1B-9BC9-E12C-748D-4B9974FDA491}" dt="2020-04-04T16:14:49.566" v="359" actId="20577"/>
        <pc:sldMkLst>
          <pc:docMk/>
          <pc:sldMk cId="1429700407" sldId="262"/>
        </pc:sldMkLst>
        <pc:spChg chg="mod">
          <ac:chgData name="Ann-Kathrin Leide" userId="S::aleide@dpsg.de::29f42e9e-15af-46e4-a0eb-d69dfd5753f0" providerId="AD" clId="Web-{3E850C1B-9BC9-E12C-748D-4B9974FDA491}" dt="2020-04-04T16:14:49.566" v="359" actId="20577"/>
          <ac:spMkLst>
            <pc:docMk/>
            <pc:sldMk cId="1429700407" sldId="262"/>
            <ac:spMk id="7" creationId="{F3095187-C8A8-49F8-AF8E-7FACF4AD5805}"/>
          </ac:spMkLst>
        </pc:spChg>
      </pc:sldChg>
      <pc:sldChg chg="addSp delSp modSp">
        <pc:chgData name="Ann-Kathrin Leide" userId="S::aleide@dpsg.de::29f42e9e-15af-46e4-a0eb-d69dfd5753f0" providerId="AD" clId="Web-{3E850C1B-9BC9-E12C-748D-4B9974FDA491}" dt="2020-04-04T16:15:20.379" v="365" actId="1076"/>
        <pc:sldMkLst>
          <pc:docMk/>
          <pc:sldMk cId="3141085635" sldId="264"/>
        </pc:sldMkLst>
        <pc:spChg chg="add del mod">
          <ac:chgData name="Ann-Kathrin Leide" userId="S::aleide@dpsg.de::29f42e9e-15af-46e4-a0eb-d69dfd5753f0" providerId="AD" clId="Web-{3E850C1B-9BC9-E12C-748D-4B9974FDA491}" dt="2020-04-04T16:15:13.223" v="363"/>
          <ac:spMkLst>
            <pc:docMk/>
            <pc:sldMk cId="3141085635" sldId="264"/>
            <ac:spMk id="6" creationId="{BF3D1743-F7A4-44F1-9DC3-CC22B4A3C2C8}"/>
          </ac:spMkLst>
        </pc:spChg>
        <pc:picChg chg="del">
          <ac:chgData name="Ann-Kathrin Leide" userId="S::aleide@dpsg.de::29f42e9e-15af-46e4-a0eb-d69dfd5753f0" providerId="AD" clId="Web-{3E850C1B-9BC9-E12C-748D-4B9974FDA491}" dt="2020-04-04T16:15:00.660" v="362"/>
          <ac:picMkLst>
            <pc:docMk/>
            <pc:sldMk cId="3141085635" sldId="264"/>
            <ac:picMk id="5" creationId="{4D149106-9751-4D7B-A17D-0525FBEAEE16}"/>
          </ac:picMkLst>
        </pc:picChg>
        <pc:picChg chg="mod">
          <ac:chgData name="Ann-Kathrin Leide" userId="S::aleide@dpsg.de::29f42e9e-15af-46e4-a0eb-d69dfd5753f0" providerId="AD" clId="Web-{3E850C1B-9BC9-E12C-748D-4B9974FDA491}" dt="2020-04-04T16:15:20.379" v="365" actId="1076"/>
          <ac:picMkLst>
            <pc:docMk/>
            <pc:sldMk cId="3141085635" sldId="264"/>
            <ac:picMk id="7" creationId="{8980ED3D-5135-4942-8323-437D5E45DC26}"/>
          </ac:picMkLst>
        </pc:picChg>
      </pc:sldChg>
      <pc:sldChg chg="modSp">
        <pc:chgData name="Ann-Kathrin Leide" userId="S::aleide@dpsg.de::29f42e9e-15af-46e4-a0eb-d69dfd5753f0" providerId="AD" clId="Web-{3E850C1B-9BC9-E12C-748D-4B9974FDA491}" dt="2020-04-04T16:19:37.037" v="642"/>
        <pc:sldMkLst>
          <pc:docMk/>
          <pc:sldMk cId="1685013378" sldId="266"/>
        </pc:sldMkLst>
        <pc:graphicFrameChg chg="mod modGraphic">
          <ac:chgData name="Ann-Kathrin Leide" userId="S::aleide@dpsg.de::29f42e9e-15af-46e4-a0eb-d69dfd5753f0" providerId="AD" clId="Web-{3E850C1B-9BC9-E12C-748D-4B9974FDA491}" dt="2020-04-04T16:19:37.037" v="642"/>
          <ac:graphicFrameMkLst>
            <pc:docMk/>
            <pc:sldMk cId="1685013378" sldId="266"/>
            <ac:graphicFrameMk id="4" creationId="{2F30A935-3CD6-4E62-904E-AFD46565CFDE}"/>
          </ac:graphicFrameMkLst>
        </pc:graphicFrameChg>
      </pc:sldChg>
      <pc:sldChg chg="modSp">
        <pc:chgData name="Ann-Kathrin Leide" userId="S::aleide@dpsg.de::29f42e9e-15af-46e4-a0eb-d69dfd5753f0" providerId="AD" clId="Web-{3E850C1B-9BC9-E12C-748D-4B9974FDA491}" dt="2020-04-04T16:00:50.107" v="2" actId="20577"/>
        <pc:sldMkLst>
          <pc:docMk/>
          <pc:sldMk cId="134066651" sldId="268"/>
        </pc:sldMkLst>
        <pc:spChg chg="mod">
          <ac:chgData name="Ann-Kathrin Leide" userId="S::aleide@dpsg.de::29f42e9e-15af-46e4-a0eb-d69dfd5753f0" providerId="AD" clId="Web-{3E850C1B-9BC9-E12C-748D-4B9974FDA491}" dt="2020-04-04T16:00:50.107" v="2" actId="20577"/>
          <ac:spMkLst>
            <pc:docMk/>
            <pc:sldMk cId="134066651" sldId="268"/>
            <ac:spMk id="2" creationId="{CFF9081F-DC46-4785-A284-269B1C141166}"/>
          </ac:spMkLst>
        </pc:spChg>
      </pc:sldChg>
    </pc:docChg>
  </pc:docChgLst>
  <pc:docChgLst>
    <pc:chgData name="Ann-Kathrin Leide" userId="S::aleide@dpsg.de::29f42e9e-15af-46e4-a0eb-d69dfd5753f0" providerId="AD" clId="Web-{1C727B6F-C0FC-D14B-3B4D-1983DE48886C}"/>
    <pc:docChg chg="modSld">
      <pc:chgData name="Ann-Kathrin Leide" userId="S::aleide@dpsg.de::29f42e9e-15af-46e4-a0eb-d69dfd5753f0" providerId="AD" clId="Web-{1C727B6F-C0FC-D14B-3B4D-1983DE48886C}" dt="2020-04-04T19:17:58.880" v="1611" actId="1076"/>
      <pc:docMkLst>
        <pc:docMk/>
      </pc:docMkLst>
      <pc:sldChg chg="modSp addAnim delAnim modAnim">
        <pc:chgData name="Ann-Kathrin Leide" userId="S::aleide@dpsg.de::29f42e9e-15af-46e4-a0eb-d69dfd5753f0" providerId="AD" clId="Web-{1C727B6F-C0FC-D14B-3B4D-1983DE48886C}" dt="2020-04-04T19:17:58.880" v="1611" actId="1076"/>
        <pc:sldMkLst>
          <pc:docMk/>
          <pc:sldMk cId="1024608470" sldId="257"/>
        </pc:sldMkLst>
        <pc:spChg chg="mod">
          <ac:chgData name="Ann-Kathrin Leide" userId="S::aleide@dpsg.de::29f42e9e-15af-46e4-a0eb-d69dfd5753f0" providerId="AD" clId="Web-{1C727B6F-C0FC-D14B-3B4D-1983DE48886C}" dt="2020-04-04T17:43:04.471" v="140" actId="1076"/>
          <ac:spMkLst>
            <pc:docMk/>
            <pc:sldMk cId="1024608470" sldId="257"/>
            <ac:spMk id="2" creationId="{293582C5-E8A9-4294-B86A-29BD7DF9690E}"/>
          </ac:spMkLst>
        </pc:spChg>
        <pc:spChg chg="mod">
          <ac:chgData name="Ann-Kathrin Leide" userId="S::aleide@dpsg.de::29f42e9e-15af-46e4-a0eb-d69dfd5753f0" providerId="AD" clId="Web-{1C727B6F-C0FC-D14B-3B4D-1983DE48886C}" dt="2020-04-04T19:17:58.880" v="1611" actId="1076"/>
          <ac:spMkLst>
            <pc:docMk/>
            <pc:sldMk cId="1024608470" sldId="257"/>
            <ac:spMk id="6" creationId="{1495CA71-A557-43BD-A5DC-84EF3BF1D28A}"/>
          </ac:spMkLst>
        </pc:spChg>
        <pc:picChg chg="mod">
          <ac:chgData name="Ann-Kathrin Leide" userId="S::aleide@dpsg.de::29f42e9e-15af-46e4-a0eb-d69dfd5753f0" providerId="AD" clId="Web-{1C727B6F-C0FC-D14B-3B4D-1983DE48886C}" dt="2020-04-04T19:17:51.208" v="1610" actId="1076"/>
          <ac:picMkLst>
            <pc:docMk/>
            <pc:sldMk cId="1024608470" sldId="257"/>
            <ac:picMk id="5" creationId="{0CC5C43A-54F9-4C2D-8563-F531BA8611A4}"/>
          </ac:picMkLst>
        </pc:picChg>
      </pc:sldChg>
      <pc:sldChg chg="modSp">
        <pc:chgData name="Ann-Kathrin Leide" userId="S::aleide@dpsg.de::29f42e9e-15af-46e4-a0eb-d69dfd5753f0" providerId="AD" clId="Web-{1C727B6F-C0FC-D14B-3B4D-1983DE48886C}" dt="2020-04-04T17:26:24.298" v="28"/>
        <pc:sldMkLst>
          <pc:docMk/>
          <pc:sldMk cId="607641429" sldId="258"/>
        </pc:sldMkLst>
        <pc:spChg chg="mod">
          <ac:chgData name="Ann-Kathrin Leide" userId="S::aleide@dpsg.de::29f42e9e-15af-46e4-a0eb-d69dfd5753f0" providerId="AD" clId="Web-{1C727B6F-C0FC-D14B-3B4D-1983DE48886C}" dt="2020-04-04T17:26:24.298" v="28"/>
          <ac:spMkLst>
            <pc:docMk/>
            <pc:sldMk cId="607641429" sldId="258"/>
            <ac:spMk id="2" creationId="{2534059D-13A8-4333-9A32-A4C101B9C7CF}"/>
          </ac:spMkLst>
        </pc:spChg>
        <pc:spChg chg="mod">
          <ac:chgData name="Ann-Kathrin Leide" userId="S::aleide@dpsg.de::29f42e9e-15af-46e4-a0eb-d69dfd5753f0" providerId="AD" clId="Web-{1C727B6F-C0FC-D14B-3B4D-1983DE48886C}" dt="2020-04-04T17:26:11.360" v="27"/>
          <ac:spMkLst>
            <pc:docMk/>
            <pc:sldMk cId="607641429" sldId="258"/>
            <ac:spMk id="6" creationId="{17AE18BD-5EB7-4CC4-8099-2CAC594F07A9}"/>
          </ac:spMkLst>
        </pc:spChg>
      </pc:sldChg>
      <pc:sldChg chg="modSp">
        <pc:chgData name="Ann-Kathrin Leide" userId="S::aleide@dpsg.de::29f42e9e-15af-46e4-a0eb-d69dfd5753f0" providerId="AD" clId="Web-{1C727B6F-C0FC-D14B-3B4D-1983DE48886C}" dt="2020-04-04T19:17:42.724" v="1609" actId="1076"/>
        <pc:sldMkLst>
          <pc:docMk/>
          <pc:sldMk cId="3482245972" sldId="259"/>
        </pc:sldMkLst>
        <pc:spChg chg="mod">
          <ac:chgData name="Ann-Kathrin Leide" userId="S::aleide@dpsg.de::29f42e9e-15af-46e4-a0eb-d69dfd5753f0" providerId="AD" clId="Web-{1C727B6F-C0FC-D14B-3B4D-1983DE48886C}" dt="2020-04-04T17:54:29.043" v="177"/>
          <ac:spMkLst>
            <pc:docMk/>
            <pc:sldMk cId="3482245972" sldId="259"/>
            <ac:spMk id="2" creationId="{7E524E46-9B47-4D25-8C7F-C176247ADCEE}"/>
          </ac:spMkLst>
        </pc:spChg>
        <pc:spChg chg="mod">
          <ac:chgData name="Ann-Kathrin Leide" userId="S::aleide@dpsg.de::29f42e9e-15af-46e4-a0eb-d69dfd5753f0" providerId="AD" clId="Web-{1C727B6F-C0FC-D14B-3B4D-1983DE48886C}" dt="2020-04-04T17:57:54.529" v="184" actId="20577"/>
          <ac:spMkLst>
            <pc:docMk/>
            <pc:sldMk cId="3482245972" sldId="259"/>
            <ac:spMk id="6" creationId="{3E306D92-45BA-47F0-9AB2-0D4F751A0A04}"/>
          </ac:spMkLst>
        </pc:spChg>
        <pc:picChg chg="mod">
          <ac:chgData name="Ann-Kathrin Leide" userId="S::aleide@dpsg.de::29f42e9e-15af-46e4-a0eb-d69dfd5753f0" providerId="AD" clId="Web-{1C727B6F-C0FC-D14B-3B4D-1983DE48886C}" dt="2020-04-04T19:17:42.724" v="1609" actId="1076"/>
          <ac:picMkLst>
            <pc:docMk/>
            <pc:sldMk cId="3482245972" sldId="259"/>
            <ac:picMk id="5" creationId="{3AF97FD7-F78C-49D5-A387-61509DC9EBB7}"/>
          </ac:picMkLst>
        </pc:picChg>
      </pc:sldChg>
      <pc:sldChg chg="modSp">
        <pc:chgData name="Ann-Kathrin Leide" userId="S::aleide@dpsg.de::29f42e9e-15af-46e4-a0eb-d69dfd5753f0" providerId="AD" clId="Web-{1C727B6F-C0FC-D14B-3B4D-1983DE48886C}" dt="2020-04-04T17:50:30.291" v="157" actId="20577"/>
        <pc:sldMkLst>
          <pc:docMk/>
          <pc:sldMk cId="587712066" sldId="260"/>
        </pc:sldMkLst>
        <pc:spChg chg="mod">
          <ac:chgData name="Ann-Kathrin Leide" userId="S::aleide@dpsg.de::29f42e9e-15af-46e4-a0eb-d69dfd5753f0" providerId="AD" clId="Web-{1C727B6F-C0FC-D14B-3B4D-1983DE48886C}" dt="2020-04-04T17:44:48.690" v="152"/>
          <ac:spMkLst>
            <pc:docMk/>
            <pc:sldMk cId="587712066" sldId="260"/>
            <ac:spMk id="2" creationId="{92093C6E-ED02-4790-BCE1-2B14BC036C43}"/>
          </ac:spMkLst>
        </pc:spChg>
        <pc:spChg chg="mod">
          <ac:chgData name="Ann-Kathrin Leide" userId="S::aleide@dpsg.de::29f42e9e-15af-46e4-a0eb-d69dfd5753f0" providerId="AD" clId="Web-{1C727B6F-C0FC-D14B-3B4D-1983DE48886C}" dt="2020-04-04T17:50:30.291" v="157" actId="20577"/>
          <ac:spMkLst>
            <pc:docMk/>
            <pc:sldMk cId="587712066" sldId="260"/>
            <ac:spMk id="3" creationId="{A6937727-82C0-4F9B-A274-4D55D6317097}"/>
          </ac:spMkLst>
        </pc:spChg>
      </pc:sldChg>
      <pc:sldChg chg="modSp">
        <pc:chgData name="Ann-Kathrin Leide" userId="S::aleide@dpsg.de::29f42e9e-15af-46e4-a0eb-d69dfd5753f0" providerId="AD" clId="Web-{1C727B6F-C0FC-D14B-3B4D-1983DE48886C}" dt="2020-04-04T17:25:47.954" v="25"/>
        <pc:sldMkLst>
          <pc:docMk/>
          <pc:sldMk cId="3352951052" sldId="261"/>
        </pc:sldMkLst>
        <pc:spChg chg="mod">
          <ac:chgData name="Ann-Kathrin Leide" userId="S::aleide@dpsg.de::29f42e9e-15af-46e4-a0eb-d69dfd5753f0" providerId="AD" clId="Web-{1C727B6F-C0FC-D14B-3B4D-1983DE48886C}" dt="2020-04-04T17:25:47.954" v="25"/>
          <ac:spMkLst>
            <pc:docMk/>
            <pc:sldMk cId="3352951052" sldId="261"/>
            <ac:spMk id="2" creationId="{49556BFC-3799-460C-8C91-8C26B56AF210}"/>
          </ac:spMkLst>
        </pc:spChg>
      </pc:sldChg>
      <pc:sldChg chg="modSp">
        <pc:chgData name="Ann-Kathrin Leide" userId="S::aleide@dpsg.de::29f42e9e-15af-46e4-a0eb-d69dfd5753f0" providerId="AD" clId="Web-{1C727B6F-C0FC-D14B-3B4D-1983DE48886C}" dt="2020-04-04T17:59:06.935" v="190"/>
        <pc:sldMkLst>
          <pc:docMk/>
          <pc:sldMk cId="1429700407" sldId="262"/>
        </pc:sldMkLst>
        <pc:spChg chg="mod">
          <ac:chgData name="Ann-Kathrin Leide" userId="S::aleide@dpsg.de::29f42e9e-15af-46e4-a0eb-d69dfd5753f0" providerId="AD" clId="Web-{1C727B6F-C0FC-D14B-3B4D-1983DE48886C}" dt="2020-04-04T17:58:57.638" v="188"/>
          <ac:spMkLst>
            <pc:docMk/>
            <pc:sldMk cId="1429700407" sldId="262"/>
            <ac:spMk id="2" creationId="{E48834CA-FF32-4CB0-A59B-5E58658C4451}"/>
          </ac:spMkLst>
        </pc:spChg>
        <pc:spChg chg="mod">
          <ac:chgData name="Ann-Kathrin Leide" userId="S::aleide@dpsg.de::29f42e9e-15af-46e4-a0eb-d69dfd5753f0" providerId="AD" clId="Web-{1C727B6F-C0FC-D14B-3B4D-1983DE48886C}" dt="2020-04-04T17:59:02.232" v="189"/>
          <ac:spMkLst>
            <pc:docMk/>
            <pc:sldMk cId="1429700407" sldId="262"/>
            <ac:spMk id="6" creationId="{EA263444-26CA-41B2-9740-1408384F28AC}"/>
          </ac:spMkLst>
        </pc:spChg>
        <pc:spChg chg="mod">
          <ac:chgData name="Ann-Kathrin Leide" userId="S::aleide@dpsg.de::29f42e9e-15af-46e4-a0eb-d69dfd5753f0" providerId="AD" clId="Web-{1C727B6F-C0FC-D14B-3B4D-1983DE48886C}" dt="2020-04-04T17:59:06.935" v="190"/>
          <ac:spMkLst>
            <pc:docMk/>
            <pc:sldMk cId="1429700407" sldId="262"/>
            <ac:spMk id="7" creationId="{F3095187-C8A8-49F8-AF8E-7FACF4AD5805}"/>
          </ac:spMkLst>
        </pc:spChg>
      </pc:sldChg>
      <pc:sldChg chg="modSp">
        <pc:chgData name="Ann-Kathrin Leide" userId="S::aleide@dpsg.de::29f42e9e-15af-46e4-a0eb-d69dfd5753f0" providerId="AD" clId="Web-{1C727B6F-C0FC-D14B-3B4D-1983DE48886C}" dt="2020-04-04T17:52:57.449" v="167"/>
        <pc:sldMkLst>
          <pc:docMk/>
          <pc:sldMk cId="3980199536" sldId="263"/>
        </pc:sldMkLst>
        <pc:spChg chg="mod">
          <ac:chgData name="Ann-Kathrin Leide" userId="S::aleide@dpsg.de::29f42e9e-15af-46e4-a0eb-d69dfd5753f0" providerId="AD" clId="Web-{1C727B6F-C0FC-D14B-3B4D-1983DE48886C}" dt="2020-04-04T17:50:52.854" v="161"/>
          <ac:spMkLst>
            <pc:docMk/>
            <pc:sldMk cId="3980199536" sldId="263"/>
            <ac:spMk id="2" creationId="{92093C6E-ED02-4790-BCE1-2B14BC036C43}"/>
          </ac:spMkLst>
        </pc:spChg>
        <pc:spChg chg="mod">
          <ac:chgData name="Ann-Kathrin Leide" userId="S::aleide@dpsg.de::29f42e9e-15af-46e4-a0eb-d69dfd5753f0" providerId="AD" clId="Web-{1C727B6F-C0FC-D14B-3B4D-1983DE48886C}" dt="2020-04-04T17:52:57.449" v="167"/>
          <ac:spMkLst>
            <pc:docMk/>
            <pc:sldMk cId="3980199536" sldId="263"/>
            <ac:spMk id="16" creationId="{1493F859-2FB5-40C8-B077-80AFAFB29F4C}"/>
          </ac:spMkLst>
        </pc:spChg>
      </pc:sldChg>
      <pc:sldChg chg="modSp">
        <pc:chgData name="Ann-Kathrin Leide" userId="S::aleide@dpsg.de::29f42e9e-15af-46e4-a0eb-d69dfd5753f0" providerId="AD" clId="Web-{1C727B6F-C0FC-D14B-3B4D-1983DE48886C}" dt="2020-04-04T17:59:19.935" v="193"/>
        <pc:sldMkLst>
          <pc:docMk/>
          <pc:sldMk cId="3141085635" sldId="264"/>
        </pc:sldMkLst>
        <pc:spChg chg="mod">
          <ac:chgData name="Ann-Kathrin Leide" userId="S::aleide@dpsg.de::29f42e9e-15af-46e4-a0eb-d69dfd5753f0" providerId="AD" clId="Web-{1C727B6F-C0FC-D14B-3B4D-1983DE48886C}" dt="2020-04-04T17:59:19.935" v="193"/>
          <ac:spMkLst>
            <pc:docMk/>
            <pc:sldMk cId="3141085635" sldId="264"/>
            <ac:spMk id="2" creationId="{92093C6E-ED02-4790-BCE1-2B14BC036C43}"/>
          </ac:spMkLst>
        </pc:spChg>
      </pc:sldChg>
      <pc:sldChg chg="modSp">
        <pc:chgData name="Ann-Kathrin Leide" userId="S::aleide@dpsg.de::29f42e9e-15af-46e4-a0eb-d69dfd5753f0" providerId="AD" clId="Web-{1C727B6F-C0FC-D14B-3B4D-1983DE48886C}" dt="2020-04-04T17:54:16.840" v="175"/>
        <pc:sldMkLst>
          <pc:docMk/>
          <pc:sldMk cId="3522890838" sldId="265"/>
        </pc:sldMkLst>
        <pc:spChg chg="mod">
          <ac:chgData name="Ann-Kathrin Leide" userId="S::aleide@dpsg.de::29f42e9e-15af-46e4-a0eb-d69dfd5753f0" providerId="AD" clId="Web-{1C727B6F-C0FC-D14B-3B4D-1983DE48886C}" dt="2020-04-04T17:53:23.418" v="169"/>
          <ac:spMkLst>
            <pc:docMk/>
            <pc:sldMk cId="3522890838" sldId="265"/>
            <ac:spMk id="2" creationId="{92093C6E-ED02-4790-BCE1-2B14BC036C43}"/>
          </ac:spMkLst>
        </pc:spChg>
        <pc:spChg chg="mod">
          <ac:chgData name="Ann-Kathrin Leide" userId="S::aleide@dpsg.de::29f42e9e-15af-46e4-a0eb-d69dfd5753f0" providerId="AD" clId="Web-{1C727B6F-C0FC-D14B-3B4D-1983DE48886C}" dt="2020-04-04T17:54:16.840" v="175"/>
          <ac:spMkLst>
            <pc:docMk/>
            <pc:sldMk cId="3522890838" sldId="265"/>
            <ac:spMk id="4" creationId="{DE00424F-CA6B-4399-9CC1-085FD4CFB647}"/>
          </ac:spMkLst>
        </pc:spChg>
        <pc:picChg chg="mod">
          <ac:chgData name="Ann-Kathrin Leide" userId="S::aleide@dpsg.de::29f42e9e-15af-46e4-a0eb-d69dfd5753f0" providerId="AD" clId="Web-{1C727B6F-C0FC-D14B-3B4D-1983DE48886C}" dt="2020-04-04T17:54:02.074" v="174" actId="1076"/>
          <ac:picMkLst>
            <pc:docMk/>
            <pc:sldMk cId="3522890838" sldId="265"/>
            <ac:picMk id="7" creationId="{8BE0FFB4-7C79-4451-9993-1DD7640BDC3C}"/>
          </ac:picMkLst>
        </pc:picChg>
      </pc:sldChg>
      <pc:sldChg chg="modSp">
        <pc:chgData name="Ann-Kathrin Leide" userId="S::aleide@dpsg.de::29f42e9e-15af-46e4-a0eb-d69dfd5753f0" providerId="AD" clId="Web-{1C727B6F-C0FC-D14B-3B4D-1983DE48886C}" dt="2020-04-04T19:17:22.333" v="1607"/>
        <pc:sldMkLst>
          <pc:docMk/>
          <pc:sldMk cId="1685013378" sldId="266"/>
        </pc:sldMkLst>
        <pc:spChg chg="mod">
          <ac:chgData name="Ann-Kathrin Leide" userId="S::aleide@dpsg.de::29f42e9e-15af-46e4-a0eb-d69dfd5753f0" providerId="AD" clId="Web-{1C727B6F-C0FC-D14B-3B4D-1983DE48886C}" dt="2020-04-04T19:12:37.863" v="1313" actId="14100"/>
          <ac:spMkLst>
            <pc:docMk/>
            <pc:sldMk cId="1685013378" sldId="266"/>
            <ac:spMk id="2" creationId="{A8A1B223-EC7A-45D7-B31D-4E019F9C2DC6}"/>
          </ac:spMkLst>
        </pc:spChg>
        <pc:graphicFrameChg chg="mod modGraphic">
          <ac:chgData name="Ann-Kathrin Leide" userId="S::aleide@dpsg.de::29f42e9e-15af-46e4-a0eb-d69dfd5753f0" providerId="AD" clId="Web-{1C727B6F-C0FC-D14B-3B4D-1983DE48886C}" dt="2020-04-04T19:17:22.333" v="1607"/>
          <ac:graphicFrameMkLst>
            <pc:docMk/>
            <pc:sldMk cId="1685013378" sldId="266"/>
            <ac:graphicFrameMk id="4" creationId="{2F30A935-3CD6-4E62-904E-AFD46565CFDE}"/>
          </ac:graphicFrameMkLst>
        </pc:graphicFrameChg>
      </pc:sldChg>
      <pc:sldChg chg="modSp">
        <pc:chgData name="Ann-Kathrin Leide" userId="S::aleide@dpsg.de::29f42e9e-15af-46e4-a0eb-d69dfd5753f0" providerId="AD" clId="Web-{1C727B6F-C0FC-D14B-3B4D-1983DE48886C}" dt="2020-04-04T17:27:39.642" v="47"/>
        <pc:sldMkLst>
          <pc:docMk/>
          <pc:sldMk cId="3034623566" sldId="267"/>
        </pc:sldMkLst>
        <pc:spChg chg="mod">
          <ac:chgData name="Ann-Kathrin Leide" userId="S::aleide@dpsg.de::29f42e9e-15af-46e4-a0eb-d69dfd5753f0" providerId="AD" clId="Web-{1C727B6F-C0FC-D14B-3B4D-1983DE48886C}" dt="2020-04-04T17:26:42.954" v="32"/>
          <ac:spMkLst>
            <pc:docMk/>
            <pc:sldMk cId="3034623566" sldId="267"/>
            <ac:spMk id="2" creationId="{2534059D-13A8-4333-9A32-A4C101B9C7CF}"/>
          </ac:spMkLst>
        </pc:spChg>
        <pc:spChg chg="mod">
          <ac:chgData name="Ann-Kathrin Leide" userId="S::aleide@dpsg.de::29f42e9e-15af-46e4-a0eb-d69dfd5753f0" providerId="AD" clId="Web-{1C727B6F-C0FC-D14B-3B4D-1983DE48886C}" dt="2020-04-04T17:27:21.298" v="42" actId="20577"/>
          <ac:spMkLst>
            <pc:docMk/>
            <pc:sldMk cId="3034623566" sldId="267"/>
            <ac:spMk id="9" creationId="{E4476E84-56FD-4C0E-B779-7BC960F0AA22}"/>
          </ac:spMkLst>
        </pc:spChg>
        <pc:spChg chg="mod">
          <ac:chgData name="Ann-Kathrin Leide" userId="S::aleide@dpsg.de::29f42e9e-15af-46e4-a0eb-d69dfd5753f0" providerId="AD" clId="Web-{1C727B6F-C0FC-D14B-3B4D-1983DE48886C}" dt="2020-04-04T17:27:39.642" v="47"/>
          <ac:spMkLst>
            <pc:docMk/>
            <pc:sldMk cId="3034623566" sldId="267"/>
            <ac:spMk id="14" creationId="{2AC490DC-7701-4104-8371-7BA7DBF0D132}"/>
          </ac:spMkLst>
        </pc:spChg>
        <pc:picChg chg="mod">
          <ac:chgData name="Ann-Kathrin Leide" userId="S::aleide@dpsg.de::29f42e9e-15af-46e4-a0eb-d69dfd5753f0" providerId="AD" clId="Web-{1C727B6F-C0FC-D14B-3B4D-1983DE48886C}" dt="2020-04-04T17:27:13.501" v="38" actId="1076"/>
          <ac:picMkLst>
            <pc:docMk/>
            <pc:sldMk cId="3034623566" sldId="267"/>
            <ac:picMk id="10" creationId="{31F04C34-1D6F-4392-A952-CAC3C28DC2C2}"/>
          </ac:picMkLst>
        </pc:picChg>
        <pc:picChg chg="mod">
          <ac:chgData name="Ann-Kathrin Leide" userId="S::aleide@dpsg.de::29f42e9e-15af-46e4-a0eb-d69dfd5753f0" providerId="AD" clId="Web-{1C727B6F-C0FC-D14B-3B4D-1983DE48886C}" dt="2020-04-04T17:27:23.579" v="44" actId="1076"/>
          <ac:picMkLst>
            <pc:docMk/>
            <pc:sldMk cId="3034623566" sldId="267"/>
            <ac:picMk id="12" creationId="{EAB24AAD-6C51-43E5-B66C-3E23C4215C38}"/>
          </ac:picMkLst>
        </pc:picChg>
      </pc:sldChg>
      <pc:sldChg chg="modSp">
        <pc:chgData name="Ann-Kathrin Leide" userId="S::aleide@dpsg.de::29f42e9e-15af-46e4-a0eb-d69dfd5753f0" providerId="AD" clId="Web-{1C727B6F-C0FC-D14B-3B4D-1983DE48886C}" dt="2020-04-04T17:25:42.141" v="24"/>
        <pc:sldMkLst>
          <pc:docMk/>
          <pc:sldMk cId="134066651" sldId="268"/>
        </pc:sldMkLst>
        <pc:spChg chg="mod">
          <ac:chgData name="Ann-Kathrin Leide" userId="S::aleide@dpsg.de::29f42e9e-15af-46e4-a0eb-d69dfd5753f0" providerId="AD" clId="Web-{1C727B6F-C0FC-D14B-3B4D-1983DE48886C}" dt="2020-04-04T17:25:42.141" v="24"/>
          <ac:spMkLst>
            <pc:docMk/>
            <pc:sldMk cId="134066651" sldId="268"/>
            <ac:spMk id="2" creationId="{CFF9081F-DC46-4785-A284-269B1C141166}"/>
          </ac:spMkLst>
        </pc:spChg>
      </pc:sldChg>
    </pc:docChg>
  </pc:docChgLst>
  <pc:docChgLst>
    <pc:chgData name="Ann-Kathrin Leide" userId="S::aleide@dpsg.de::29f42e9e-15af-46e4-a0eb-d69dfd5753f0" providerId="AD" clId="Web-{EB598BCD-25BC-D24C-9EA3-C5287BD6136C}"/>
    <pc:docChg chg="modSld">
      <pc:chgData name="Ann-Kathrin Leide" userId="S::aleide@dpsg.de::29f42e9e-15af-46e4-a0eb-d69dfd5753f0" providerId="AD" clId="Web-{EB598BCD-25BC-D24C-9EA3-C5287BD6136C}" dt="2020-04-05T07:34:05.146" v="9" actId="20577"/>
      <pc:docMkLst>
        <pc:docMk/>
      </pc:docMkLst>
      <pc:sldChg chg="modSp">
        <pc:chgData name="Ann-Kathrin Leide" userId="S::aleide@dpsg.de::29f42e9e-15af-46e4-a0eb-d69dfd5753f0" providerId="AD" clId="Web-{EB598BCD-25BC-D24C-9EA3-C5287BD6136C}" dt="2020-04-05T07:34:05.146" v="8" actId="20577"/>
        <pc:sldMkLst>
          <pc:docMk/>
          <pc:sldMk cId="1429700407" sldId="262"/>
        </pc:sldMkLst>
        <pc:spChg chg="mod">
          <ac:chgData name="Ann-Kathrin Leide" userId="S::aleide@dpsg.de::29f42e9e-15af-46e4-a0eb-d69dfd5753f0" providerId="AD" clId="Web-{EB598BCD-25BC-D24C-9EA3-C5287BD6136C}" dt="2020-04-05T07:34:05.146" v="8" actId="20577"/>
          <ac:spMkLst>
            <pc:docMk/>
            <pc:sldMk cId="1429700407" sldId="262"/>
            <ac:spMk id="7" creationId="{F3095187-C8A8-49F8-AF8E-7FACF4AD5805}"/>
          </ac:spMkLst>
        </pc:spChg>
      </pc:sldChg>
    </pc:docChg>
  </pc:docChgLst>
  <pc:docChgLst>
    <pc:chgData name="Konrad Graebner" userId="S::kgraebner@dpsg.de::ac6d2b47-ea57-4873-bd27-80623abc47ec" providerId="AD" clId="Web-{BAEE3CEA-8E55-DD09-4044-D325C6AF70B4}"/>
    <pc:docChg chg="sldOrd">
      <pc:chgData name="Konrad Graebner" userId="S::kgraebner@dpsg.de::ac6d2b47-ea57-4873-bd27-80623abc47ec" providerId="AD" clId="Web-{BAEE3CEA-8E55-DD09-4044-D325C6AF70B4}" dt="2020-04-03T15:18:14.620" v="1"/>
      <pc:docMkLst>
        <pc:docMk/>
      </pc:docMkLst>
      <pc:sldChg chg="ord">
        <pc:chgData name="Konrad Graebner" userId="S::kgraebner@dpsg.de::ac6d2b47-ea57-4873-bd27-80623abc47ec" providerId="AD" clId="Web-{BAEE3CEA-8E55-DD09-4044-D325C6AF70B4}" dt="2020-04-03T15:18:14.620" v="1"/>
        <pc:sldMkLst>
          <pc:docMk/>
          <pc:sldMk cId="587712066" sldId="260"/>
        </pc:sldMkLst>
      </pc:sldChg>
    </pc:docChg>
  </pc:docChgLst>
  <pc:docChgLst>
    <pc:chgData name="Konrad Graebner" userId="S::kgraebner@dpsg.de::ac6d2b47-ea57-4873-bd27-80623abc47ec" providerId="AD" clId="Web-{CCA51393-268E-86B7-B9BF-14A4BBEB3DE1}"/>
    <pc:docChg chg="addSld delSld modSld sldOrd">
      <pc:chgData name="Konrad Graebner" userId="S::kgraebner@dpsg.de::ac6d2b47-ea57-4873-bd27-80623abc47ec" providerId="AD" clId="Web-{CCA51393-268E-86B7-B9BF-14A4BBEB3DE1}" dt="2020-04-04T15:58:16.336" v="98" actId="1076"/>
      <pc:docMkLst>
        <pc:docMk/>
      </pc:docMkLst>
      <pc:sldChg chg="addSp delSp modSp">
        <pc:chgData name="Konrad Graebner" userId="S::kgraebner@dpsg.de::ac6d2b47-ea57-4873-bd27-80623abc47ec" providerId="AD" clId="Web-{CCA51393-268E-86B7-B9BF-14A4BBEB3DE1}" dt="2020-04-04T15:58:16.336" v="98" actId="1076"/>
        <pc:sldMkLst>
          <pc:docMk/>
          <pc:sldMk cId="3034623566" sldId="267"/>
        </pc:sldMkLst>
        <pc:spChg chg="mod">
          <ac:chgData name="Konrad Graebner" userId="S::kgraebner@dpsg.de::ac6d2b47-ea57-4873-bd27-80623abc47ec" providerId="AD" clId="Web-{CCA51393-268E-86B7-B9BF-14A4BBEB3DE1}" dt="2020-04-04T15:57:53.305" v="91" actId="20577"/>
          <ac:spMkLst>
            <pc:docMk/>
            <pc:sldMk cId="3034623566" sldId="267"/>
            <ac:spMk id="2" creationId="{2534059D-13A8-4333-9A32-A4C101B9C7CF}"/>
          </ac:spMkLst>
        </pc:spChg>
        <pc:spChg chg="mod">
          <ac:chgData name="Konrad Graebner" userId="S::kgraebner@dpsg.de::ac6d2b47-ea57-4873-bd27-80623abc47ec" providerId="AD" clId="Web-{CCA51393-268E-86B7-B9BF-14A4BBEB3DE1}" dt="2020-04-04T15:47:21.199" v="31" actId="1076"/>
          <ac:spMkLst>
            <pc:docMk/>
            <pc:sldMk cId="3034623566" sldId="267"/>
            <ac:spMk id="4" creationId="{79034CB8-96CF-4C14-917C-AB2CA9F956B8}"/>
          </ac:spMkLst>
        </pc:spChg>
        <pc:spChg chg="add del mod">
          <ac:chgData name="Konrad Graebner" userId="S::kgraebner@dpsg.de::ac6d2b47-ea57-4873-bd27-80623abc47ec" providerId="AD" clId="Web-{CCA51393-268E-86B7-B9BF-14A4BBEB3DE1}" dt="2020-04-04T15:55:01.696" v="42"/>
          <ac:spMkLst>
            <pc:docMk/>
            <pc:sldMk cId="3034623566" sldId="267"/>
            <ac:spMk id="8" creationId="{F4BAE2C2-F81B-4B2E-AA2D-0AB0EDB40F01}"/>
          </ac:spMkLst>
        </pc:spChg>
        <pc:spChg chg="mod">
          <ac:chgData name="Konrad Graebner" userId="S::kgraebner@dpsg.de::ac6d2b47-ea57-4873-bd27-80623abc47ec" providerId="AD" clId="Web-{CCA51393-268E-86B7-B9BF-14A4BBEB3DE1}" dt="2020-04-04T15:58:07.554" v="96" actId="1076"/>
          <ac:spMkLst>
            <pc:docMk/>
            <pc:sldMk cId="3034623566" sldId="267"/>
            <ac:spMk id="9" creationId="{E4476E84-56FD-4C0E-B779-7BC960F0AA22}"/>
          </ac:spMkLst>
        </pc:spChg>
        <pc:spChg chg="add del">
          <ac:chgData name="Konrad Graebner" userId="S::kgraebner@dpsg.de::ac6d2b47-ea57-4873-bd27-80623abc47ec" providerId="AD" clId="Web-{CCA51393-268E-86B7-B9BF-14A4BBEB3DE1}" dt="2020-04-04T15:55:15.946" v="47"/>
          <ac:spMkLst>
            <pc:docMk/>
            <pc:sldMk cId="3034623566" sldId="267"/>
            <ac:spMk id="13" creationId="{3666583C-CD61-435A-8BF6-3674DAA03E7B}"/>
          </ac:spMkLst>
        </pc:spChg>
        <pc:picChg chg="del">
          <ac:chgData name="Konrad Graebner" userId="S::kgraebner@dpsg.de::ac6d2b47-ea57-4873-bd27-80623abc47ec" providerId="AD" clId="Web-{CCA51393-268E-86B7-B9BF-14A4BBEB3DE1}" dt="2020-04-04T15:53:53.492" v="37"/>
          <ac:picMkLst>
            <pc:docMk/>
            <pc:sldMk cId="3034623566" sldId="267"/>
            <ac:picMk id="7" creationId="{F78B42EC-A9E1-4B77-A7AE-A1C47E059B88}"/>
          </ac:picMkLst>
        </pc:picChg>
        <pc:picChg chg="mod">
          <ac:chgData name="Konrad Graebner" userId="S::kgraebner@dpsg.de::ac6d2b47-ea57-4873-bd27-80623abc47ec" providerId="AD" clId="Web-{CCA51393-268E-86B7-B9BF-14A4BBEB3DE1}" dt="2020-04-04T15:58:16.336" v="98" actId="1076"/>
          <ac:picMkLst>
            <pc:docMk/>
            <pc:sldMk cId="3034623566" sldId="267"/>
            <ac:picMk id="10" creationId="{31F04C34-1D6F-4392-A952-CAC3C28DC2C2}"/>
          </ac:picMkLst>
        </pc:picChg>
        <pc:picChg chg="mod">
          <ac:chgData name="Konrad Graebner" userId="S::kgraebner@dpsg.de::ac6d2b47-ea57-4873-bd27-80623abc47ec" providerId="AD" clId="Web-{CCA51393-268E-86B7-B9BF-14A4BBEB3DE1}" dt="2020-04-04T15:58:13.726" v="97" actId="1076"/>
          <ac:picMkLst>
            <pc:docMk/>
            <pc:sldMk cId="3034623566" sldId="267"/>
            <ac:picMk id="12" creationId="{EAB24AAD-6C51-43E5-B66C-3E23C4215C38}"/>
          </ac:picMkLst>
        </pc:picChg>
      </pc:sldChg>
      <pc:sldChg chg="addSp delSp modSp">
        <pc:chgData name="Konrad Graebner" userId="S::kgraebner@dpsg.de::ac6d2b47-ea57-4873-bd27-80623abc47ec" providerId="AD" clId="Web-{CCA51393-268E-86B7-B9BF-14A4BBEB3DE1}" dt="2020-04-04T15:54:13.351" v="38"/>
        <pc:sldMkLst>
          <pc:docMk/>
          <pc:sldMk cId="134066651" sldId="268"/>
        </pc:sldMkLst>
        <pc:spChg chg="del">
          <ac:chgData name="Konrad Graebner" userId="S::kgraebner@dpsg.de::ac6d2b47-ea57-4873-bd27-80623abc47ec" providerId="AD" clId="Web-{CCA51393-268E-86B7-B9BF-14A4BBEB3DE1}" dt="2020-04-04T15:54:13.351" v="38"/>
          <ac:spMkLst>
            <pc:docMk/>
            <pc:sldMk cId="134066651" sldId="268"/>
            <ac:spMk id="3" creationId="{75E5FC5D-B58F-49AB-B8FC-D2AAF7FD1F57}"/>
          </ac:spMkLst>
        </pc:spChg>
        <pc:picChg chg="add mod ord">
          <ac:chgData name="Konrad Graebner" userId="S::kgraebner@dpsg.de::ac6d2b47-ea57-4873-bd27-80623abc47ec" providerId="AD" clId="Web-{CCA51393-268E-86B7-B9BF-14A4BBEB3DE1}" dt="2020-04-04T15:54:13.351" v="38"/>
          <ac:picMkLst>
            <pc:docMk/>
            <pc:sldMk cId="134066651" sldId="268"/>
            <ac:picMk id="4" creationId="{DC48E50C-BCCC-4E06-B864-BC53A6BE5322}"/>
          </ac:picMkLst>
        </pc:picChg>
      </pc:sldChg>
      <pc:sldChg chg="modSp new del ord">
        <pc:chgData name="Konrad Graebner" userId="S::kgraebner@dpsg.de::ac6d2b47-ea57-4873-bd27-80623abc47ec" providerId="AD" clId="Web-{CCA51393-268E-86B7-B9BF-14A4BBEB3DE1}" dt="2020-04-04T15:46:26.996" v="17"/>
        <pc:sldMkLst>
          <pc:docMk/>
          <pc:sldMk cId="1795310286" sldId="268"/>
        </pc:sldMkLst>
        <pc:spChg chg="mod">
          <ac:chgData name="Konrad Graebner" userId="S::kgraebner@dpsg.de::ac6d2b47-ea57-4873-bd27-80623abc47ec" providerId="AD" clId="Web-{CCA51393-268E-86B7-B9BF-14A4BBEB3DE1}" dt="2020-04-04T15:46:02.309" v="8" actId="20577"/>
          <ac:spMkLst>
            <pc:docMk/>
            <pc:sldMk cId="1795310286" sldId="268"/>
            <ac:spMk id="2" creationId="{778B9A96-86AA-4572-A15B-3379AA3C1323}"/>
          </ac:spMkLst>
        </pc:spChg>
        <pc:spChg chg="mod">
          <ac:chgData name="Konrad Graebner" userId="S::kgraebner@dpsg.de::ac6d2b47-ea57-4873-bd27-80623abc47ec" providerId="AD" clId="Web-{CCA51393-268E-86B7-B9BF-14A4BBEB3DE1}" dt="2020-04-04T15:46:23.871" v="16" actId="1076"/>
          <ac:spMkLst>
            <pc:docMk/>
            <pc:sldMk cId="1795310286" sldId="268"/>
            <ac:spMk id="3" creationId="{F77DBEF8-2B7B-4FC8-B823-297D8D67C05B}"/>
          </ac:spMkLst>
        </pc:spChg>
      </pc:sldChg>
    </pc:docChg>
  </pc:docChgLst>
  <pc:docChgLst>
    <pc:chgData name="Ann-Kathrin Leide" userId="S::aleide@dpsg.de::29f42e9e-15af-46e4-a0eb-d69dfd5753f0" providerId="AD" clId="Web-{7B8B54A7-B6A1-1442-3847-E8D3BBE34C77}"/>
    <pc:docChg chg="addSld modSld">
      <pc:chgData name="Ann-Kathrin Leide" userId="S::aleide@dpsg.de::29f42e9e-15af-46e4-a0eb-d69dfd5753f0" providerId="AD" clId="Web-{7B8B54A7-B6A1-1442-3847-E8D3BBE34C77}" dt="2020-04-04T15:57:56.935" v="76" actId="14100"/>
      <pc:docMkLst>
        <pc:docMk/>
      </pc:docMkLst>
      <pc:sldChg chg="addSp modSp">
        <pc:chgData name="Ann-Kathrin Leide" userId="S::aleide@dpsg.de::29f42e9e-15af-46e4-a0eb-d69dfd5753f0" providerId="AD" clId="Web-{7B8B54A7-B6A1-1442-3847-E8D3BBE34C77}" dt="2020-04-04T15:57:56.935" v="76" actId="14100"/>
        <pc:sldMkLst>
          <pc:docMk/>
          <pc:sldMk cId="1024608470" sldId="257"/>
        </pc:sldMkLst>
        <pc:spChg chg="mod">
          <ac:chgData name="Ann-Kathrin Leide" userId="S::aleide@dpsg.de::29f42e9e-15af-46e4-a0eb-d69dfd5753f0" providerId="AD" clId="Web-{7B8B54A7-B6A1-1442-3847-E8D3BBE34C77}" dt="2020-04-04T15:57:56.935" v="76" actId="14100"/>
          <ac:spMkLst>
            <pc:docMk/>
            <pc:sldMk cId="1024608470" sldId="257"/>
            <ac:spMk id="6" creationId="{1495CA71-A557-43BD-A5DC-84EF3BF1D28A}"/>
          </ac:spMkLst>
        </pc:spChg>
        <pc:picChg chg="add mod">
          <ac:chgData name="Ann-Kathrin Leide" userId="S::aleide@dpsg.de::29f42e9e-15af-46e4-a0eb-d69dfd5753f0" providerId="AD" clId="Web-{7B8B54A7-B6A1-1442-3847-E8D3BBE34C77}" dt="2020-04-04T15:57:51.716" v="75" actId="1076"/>
          <ac:picMkLst>
            <pc:docMk/>
            <pc:sldMk cId="1024608470" sldId="257"/>
            <ac:picMk id="3" creationId="{D4CF42DD-CC0C-4BF8-B6B9-80E97C30331F}"/>
          </ac:picMkLst>
        </pc:picChg>
      </pc:sldChg>
      <pc:sldChg chg="addSp delSp modSp">
        <pc:chgData name="Ann-Kathrin Leide" userId="S::aleide@dpsg.de::29f42e9e-15af-46e4-a0eb-d69dfd5753f0" providerId="AD" clId="Web-{7B8B54A7-B6A1-1442-3847-E8D3BBE34C77}" dt="2020-04-04T15:53:26.888" v="24"/>
        <pc:sldMkLst>
          <pc:docMk/>
          <pc:sldMk cId="3141085635" sldId="264"/>
        </pc:sldMkLst>
        <pc:spChg chg="del">
          <ac:chgData name="Ann-Kathrin Leide" userId="S::aleide@dpsg.de::29f42e9e-15af-46e4-a0eb-d69dfd5753f0" providerId="AD" clId="Web-{7B8B54A7-B6A1-1442-3847-E8D3BBE34C77}" dt="2020-04-04T15:53:17.309" v="22"/>
          <ac:spMkLst>
            <pc:docMk/>
            <pc:sldMk cId="3141085635" sldId="264"/>
            <ac:spMk id="3" creationId="{A6937727-82C0-4F9B-A274-4D55D6317097}"/>
          </ac:spMkLst>
        </pc:spChg>
        <pc:picChg chg="add mod ord">
          <ac:chgData name="Ann-Kathrin Leide" userId="S::aleide@dpsg.de::29f42e9e-15af-46e4-a0eb-d69dfd5753f0" providerId="AD" clId="Web-{7B8B54A7-B6A1-1442-3847-E8D3BBE34C77}" dt="2020-04-04T15:53:17.309" v="22"/>
          <ac:picMkLst>
            <pc:docMk/>
            <pc:sldMk cId="3141085635" sldId="264"/>
            <ac:picMk id="5" creationId="{4D149106-9751-4D7B-A17D-0525FBEAEE16}"/>
          </ac:picMkLst>
        </pc:picChg>
        <pc:picChg chg="add mod">
          <ac:chgData name="Ann-Kathrin Leide" userId="S::aleide@dpsg.de::29f42e9e-15af-46e4-a0eb-d69dfd5753f0" providerId="AD" clId="Web-{7B8B54A7-B6A1-1442-3847-E8D3BBE34C77}" dt="2020-04-04T15:53:26.888" v="24"/>
          <ac:picMkLst>
            <pc:docMk/>
            <pc:sldMk cId="3141085635" sldId="264"/>
            <ac:picMk id="7" creationId="{8980ED3D-5135-4942-8323-437D5E45DC26}"/>
          </ac:picMkLst>
        </pc:picChg>
      </pc:sldChg>
      <pc:sldChg chg="addSp delSp modSp">
        <pc:chgData name="Ann-Kathrin Leide" userId="S::aleide@dpsg.de::29f42e9e-15af-46e4-a0eb-d69dfd5753f0" providerId="AD" clId="Web-{7B8B54A7-B6A1-1442-3847-E8D3BBE34C77}" dt="2020-04-04T15:56:54.135" v="70" actId="1076"/>
        <pc:sldMkLst>
          <pc:docMk/>
          <pc:sldMk cId="3034623566" sldId="267"/>
        </pc:sldMkLst>
        <pc:spChg chg="add del mod">
          <ac:chgData name="Ann-Kathrin Leide" userId="S::aleide@dpsg.de::29f42e9e-15af-46e4-a0eb-d69dfd5753f0" providerId="AD" clId="Web-{7B8B54A7-B6A1-1442-3847-E8D3BBE34C77}" dt="2020-04-04T15:47:43.133" v="12"/>
          <ac:spMkLst>
            <pc:docMk/>
            <pc:sldMk cId="3034623566" sldId="267"/>
            <ac:spMk id="4" creationId="{79034CB8-96CF-4C14-917C-AB2CA9F956B8}"/>
          </ac:spMkLst>
        </pc:spChg>
        <pc:spChg chg="del">
          <ac:chgData name="Ann-Kathrin Leide" userId="S::aleide@dpsg.de::29f42e9e-15af-46e4-a0eb-d69dfd5753f0" providerId="AD" clId="Web-{7B8B54A7-B6A1-1442-3847-E8D3BBE34C77}" dt="2020-04-04T15:44:04.683" v="0"/>
          <ac:spMkLst>
            <pc:docMk/>
            <pc:sldMk cId="3034623566" sldId="267"/>
            <ac:spMk id="4" creationId="{F6C9C33D-CD12-4BB4-9C99-1F4C768E2E99}"/>
          </ac:spMkLst>
        </pc:spChg>
        <pc:spChg chg="add del mod">
          <ac:chgData name="Ann-Kathrin Leide" userId="S::aleide@dpsg.de::29f42e9e-15af-46e4-a0eb-d69dfd5753f0" providerId="AD" clId="Web-{7B8B54A7-B6A1-1442-3847-E8D3BBE34C77}" dt="2020-04-04T15:53:01.433" v="20"/>
          <ac:spMkLst>
            <pc:docMk/>
            <pc:sldMk cId="3034623566" sldId="267"/>
            <ac:spMk id="5" creationId="{84CDDFCE-DE4F-436B-96D5-EAF97FA1BF19}"/>
          </ac:spMkLst>
        </pc:spChg>
        <pc:spChg chg="add mod">
          <ac:chgData name="Ann-Kathrin Leide" userId="S::aleide@dpsg.de::29f42e9e-15af-46e4-a0eb-d69dfd5753f0" providerId="AD" clId="Web-{7B8B54A7-B6A1-1442-3847-E8D3BBE34C77}" dt="2020-04-04T15:53:22.982" v="23"/>
          <ac:spMkLst>
            <pc:docMk/>
            <pc:sldMk cId="3034623566" sldId="267"/>
            <ac:spMk id="9" creationId="{E4476E84-56FD-4C0E-B779-7BC960F0AA22}"/>
          </ac:spMkLst>
        </pc:spChg>
        <pc:spChg chg="add mod">
          <ac:chgData name="Ann-Kathrin Leide" userId="S::aleide@dpsg.de::29f42e9e-15af-46e4-a0eb-d69dfd5753f0" providerId="AD" clId="Web-{7B8B54A7-B6A1-1442-3847-E8D3BBE34C77}" dt="2020-04-04T15:56:43.415" v="68" actId="1076"/>
          <ac:spMkLst>
            <pc:docMk/>
            <pc:sldMk cId="3034623566" sldId="267"/>
            <ac:spMk id="14" creationId="{2AC490DC-7701-4104-8371-7BA7DBF0D132}"/>
          </ac:spMkLst>
        </pc:spChg>
        <pc:picChg chg="add del mod ord">
          <ac:chgData name="Ann-Kathrin Leide" userId="S::aleide@dpsg.de::29f42e9e-15af-46e4-a0eb-d69dfd5753f0" providerId="AD" clId="Web-{7B8B54A7-B6A1-1442-3847-E8D3BBE34C77}" dt="2020-04-04T15:53:22.982" v="23"/>
          <ac:picMkLst>
            <pc:docMk/>
            <pc:sldMk cId="3034623566" sldId="267"/>
            <ac:picMk id="3" creationId="{1ECC3FFF-7A9C-4B56-9644-90F5253F815A}"/>
          </ac:picMkLst>
        </pc:picChg>
        <pc:picChg chg="add del mod">
          <ac:chgData name="Ann-Kathrin Leide" userId="S::aleide@dpsg.de::29f42e9e-15af-46e4-a0eb-d69dfd5753f0" providerId="AD" clId="Web-{7B8B54A7-B6A1-1442-3847-E8D3BBE34C77}" dt="2020-04-04T15:53:13.887" v="21"/>
          <ac:picMkLst>
            <pc:docMk/>
            <pc:sldMk cId="3034623566" sldId="267"/>
            <ac:picMk id="6" creationId="{25B1EAB2-2AEA-42C6-9582-18A441DBA737}"/>
          </ac:picMkLst>
        </pc:picChg>
        <pc:picChg chg="add mod">
          <ac:chgData name="Ann-Kathrin Leide" userId="S::aleide@dpsg.de::29f42e9e-15af-46e4-a0eb-d69dfd5753f0" providerId="AD" clId="Web-{7B8B54A7-B6A1-1442-3847-E8D3BBE34C77}" dt="2020-04-04T15:56:54.135" v="70" actId="1076"/>
          <ac:picMkLst>
            <pc:docMk/>
            <pc:sldMk cId="3034623566" sldId="267"/>
            <ac:picMk id="10" creationId="{31F04C34-1D6F-4392-A952-CAC3C28DC2C2}"/>
          </ac:picMkLst>
        </pc:picChg>
        <pc:picChg chg="add mod">
          <ac:chgData name="Ann-Kathrin Leide" userId="S::aleide@dpsg.de::29f42e9e-15af-46e4-a0eb-d69dfd5753f0" providerId="AD" clId="Web-{7B8B54A7-B6A1-1442-3847-E8D3BBE34C77}" dt="2020-04-04T15:56:52.057" v="69" actId="1076"/>
          <ac:picMkLst>
            <pc:docMk/>
            <pc:sldMk cId="3034623566" sldId="267"/>
            <ac:picMk id="12" creationId="{EAB24AAD-6C51-43E5-B66C-3E23C4215C38}"/>
          </ac:picMkLst>
        </pc:picChg>
      </pc:sldChg>
      <pc:sldChg chg="new">
        <pc:chgData name="Ann-Kathrin Leide" userId="S::aleide@dpsg.de::29f42e9e-15af-46e4-a0eb-d69dfd5753f0" providerId="AD" clId="Web-{7B8B54A7-B6A1-1442-3847-E8D3BBE34C77}" dt="2020-04-04T15:54:03.375" v="25"/>
        <pc:sldMkLst>
          <pc:docMk/>
          <pc:sldMk cId="134066651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68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68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0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12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00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15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39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0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8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65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0E58-01E8-46B9-B07D-BDEF897C90E6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B40D-544C-44B2-B5BB-E86BBFEC8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57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.dpsg.de/dre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ungpfadfinder@dpsg.d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ungpfadfinder@dpsg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.dpsg.de/dre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56BFC-3799-460C-8C91-8C26B56AF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13786" y="267807"/>
            <a:ext cx="9144000" cy="1076373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Ju*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Gruppenstunde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19E473-EB77-436F-A496-F5F806E0A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0972" y="1301948"/>
            <a:ext cx="9144000" cy="680000"/>
          </a:xfrm>
        </p:spPr>
        <p:txBody>
          <a:bodyPr>
            <a:normAutofit/>
          </a:bodyPr>
          <a:lstStyle/>
          <a:p>
            <a:r>
              <a:rPr lang="de-DE" sz="4000">
                <a:latin typeface="Arial" panose="020B0604020202020204" pitchFamily="34" charset="0"/>
                <a:cs typeface="Arial" panose="020B0604020202020204" pitchFamily="34" charset="0"/>
              </a:rPr>
              <a:t>„Du hast die Wahl“</a:t>
            </a:r>
          </a:p>
        </p:txBody>
      </p:sp>
      <p:pic>
        <p:nvPicPr>
          <p:cNvPr id="5" name="Grafik 4" descr="Ein Bild, das Uhr, Graffiti enthält.&#10;&#10;Automatisch generierte Beschreibung">
            <a:extLst>
              <a:ext uri="{FF2B5EF4-FFF2-40B4-BE49-F238E27FC236}">
                <a16:creationId xmlns:a16="http://schemas.microsoft.com/office/drawing/2014/main" id="{7B84F40D-1325-416E-95C5-B5FE28DA3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644"/>
            <a:ext cx="4320549" cy="4320549"/>
          </a:xfrm>
          <a:prstGeom prst="rect">
            <a:avLst/>
          </a:prstGeom>
        </p:spPr>
      </p:pic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158556B-80D2-4002-8543-301225017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25183"/>
              </p:ext>
            </p:extLst>
          </p:nvPr>
        </p:nvGraphicFramePr>
        <p:xfrm>
          <a:off x="5682946" y="2104680"/>
          <a:ext cx="5446873" cy="448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384">
                  <a:extLst>
                    <a:ext uri="{9D8B030D-6E8A-4147-A177-3AD203B41FA5}">
                      <a16:colId xmlns:a16="http://schemas.microsoft.com/office/drawing/2014/main" val="3592251795"/>
                    </a:ext>
                  </a:extLst>
                </a:gridCol>
                <a:gridCol w="4106489">
                  <a:extLst>
                    <a:ext uri="{9D8B030D-6E8A-4147-A177-3AD203B41FA5}">
                      <a16:colId xmlns:a16="http://schemas.microsoft.com/office/drawing/2014/main" val="355382312"/>
                    </a:ext>
                  </a:extLst>
                </a:gridCol>
              </a:tblGrid>
              <a:tr h="468750">
                <a:tc>
                  <a:txBody>
                    <a:bodyPr/>
                    <a:lstStyle/>
                    <a:p>
                      <a:r>
                        <a:rPr lang="de-DE" sz="200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Inhalt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96608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Ankommensrunde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05883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Impuls: Mitbestimmung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38872"/>
                  </a:ext>
                </a:extLst>
              </a:tr>
              <a:tr h="49048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Abstimmspiel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46397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 Lager DREI,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31309"/>
                  </a:ext>
                </a:extLst>
              </a:tr>
              <a:tr h="437973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Logovorstellung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3144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Austausch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016302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Stimmabgabe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984274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Zusatz: Wettbewerb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35309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0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Abschlusskreis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62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5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24E46-9B47-4D25-8C7F-C176247A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/>
                <a:cs typeface="Arial"/>
              </a:rPr>
              <a:t>Stimmabgabe</a:t>
            </a:r>
            <a:br>
              <a:rPr lang="de-DE" b="1">
                <a:solidFill>
                  <a:srgbClr val="002060"/>
                </a:solidFill>
                <a:latin typeface="Arial"/>
                <a:cs typeface="Arial"/>
              </a:rPr>
            </a:br>
            <a:endParaRPr lang="de-DE" b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5" name="Inhaltsplatzhalter 4" descr="Ein Bild, das Spielzeug, Zeichnung enthält.&#10;&#10;Automatisch generierte Beschreibung">
            <a:extLst>
              <a:ext uri="{FF2B5EF4-FFF2-40B4-BE49-F238E27FC236}">
                <a16:creationId xmlns:a16="http://schemas.microsoft.com/office/drawing/2014/main" id="{3AF97FD7-F78C-49D5-A387-61509DC9E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53330"/>
            <a:ext cx="5251331" cy="4375815"/>
          </a:xfr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E306D92-45BA-47F0-9AB2-0D4F751A0A04}"/>
              </a:ext>
            </a:extLst>
          </p:cNvPr>
          <p:cNvSpPr txBox="1">
            <a:spLocks/>
          </p:cNvSpPr>
          <p:nvPr/>
        </p:nvSpPr>
        <p:spPr>
          <a:xfrm>
            <a:off x="6654799" y="1380247"/>
            <a:ext cx="4801751" cy="4351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 dirty="0">
                <a:solidFill>
                  <a:srgbClr val="002060"/>
                </a:solidFill>
                <a:latin typeface="Arial"/>
                <a:cs typeface="Arial"/>
              </a:rPr>
              <a:t>Jetzt</a:t>
            </a:r>
            <a:r>
              <a:rPr lang="de-DE" dirty="0">
                <a:solidFill>
                  <a:srgbClr val="002060"/>
                </a:solidFill>
                <a:latin typeface="Arial"/>
                <a:cs typeface="Arial"/>
              </a:rPr>
              <a:t> kannst du dich für einen der drei Vorschlägen entscheiden.</a:t>
            </a: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/>
                <a:cs typeface="Arial"/>
              </a:rPr>
              <a:t>Und zwar hier: 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s.dpsg.de/drei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4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834CA-FF32-4CB0-A59B-5E58658C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/>
                <a:cs typeface="Arial"/>
              </a:rPr>
              <a:t>Zusatz: Wettbewerb</a:t>
            </a:r>
            <a:br>
              <a:rPr lang="de-DE" b="1">
                <a:solidFill>
                  <a:srgbClr val="002060"/>
                </a:solidFill>
                <a:latin typeface="Arial"/>
                <a:cs typeface="Arial"/>
              </a:rPr>
            </a:br>
            <a:endParaRPr lang="de-DE" b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5" name="Inhaltsplatzhalter 4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1B5F74B8-0A45-44F9-A669-A125B6968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72" y="1027906"/>
            <a:ext cx="6401428" cy="4351338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A263444-26CA-41B2-9740-1408384F28AC}"/>
              </a:ext>
            </a:extLst>
          </p:cNvPr>
          <p:cNvSpPr/>
          <p:nvPr/>
        </p:nvSpPr>
        <p:spPr>
          <a:xfrm>
            <a:off x="838200" y="2140585"/>
            <a:ext cx="5257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ein kreatives Gruppenfoto und schickt es mit eurem Stammesname und </a:t>
            </a:r>
            <a:r>
              <a:rPr lang="de-DE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Truppgröße</a:t>
            </a:r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Mail an </a:t>
            </a:r>
            <a:r>
              <a:rPr lang="de-DE" sz="3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jungpfadfinder@dpsg.de</a:t>
            </a:r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000" b="0" i="0" u="none" strike="noStrike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3095187-C8A8-49F8-AF8E-7FACF4AD5805}"/>
              </a:ext>
            </a:extLst>
          </p:cNvPr>
          <p:cNvSpPr/>
          <p:nvPr/>
        </p:nvSpPr>
        <p:spPr>
          <a:xfrm>
            <a:off x="972820" y="5569406"/>
            <a:ext cx="1024636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de-DE" sz="3000" dirty="0">
                <a:solidFill>
                  <a:srgbClr val="002060"/>
                </a:solidFill>
                <a:latin typeface="Arial"/>
                <a:cs typeface="Arial"/>
              </a:rPr>
              <a:t>Wir freuen uns auf euer Foto und für das beste Foto könnt ihr für euren Trupp einen schönen Preis gewinnen.</a:t>
            </a:r>
            <a:endParaRPr lang="de-DE" sz="3000" b="0" i="0" u="none" strike="noStrike" dirty="0">
              <a:solidFill>
                <a:srgbClr val="00206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70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3C6E-ED02-4790-BCE1-2B14BC03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/>
                <a:cs typeface="Arial"/>
              </a:rPr>
              <a:t>Abschlusskreis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FF4A211-9AA4-4CA2-B1BC-EBD3A74C9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3913"/>
            <a:ext cx="4097039" cy="3509963"/>
          </a:xfrm>
          <a:prstGeom prst="rect">
            <a:avLst/>
          </a:prstGeom>
        </p:spPr>
      </p:pic>
      <p:pic>
        <p:nvPicPr>
          <p:cNvPr id="7" name="Grafik 7" descr="Ein Bild, das blau, sitzend, Tisch, Kunststoff enthält.&#10;&#10;Mit sehr hoher Zuverlässigkeit generierte Beschreibung">
            <a:extLst>
              <a:ext uri="{FF2B5EF4-FFF2-40B4-BE49-F238E27FC236}">
                <a16:creationId xmlns:a16="http://schemas.microsoft.com/office/drawing/2014/main" id="{8980ED3D-5135-4942-8323-437D5E45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62" y="2277924"/>
            <a:ext cx="5224848" cy="37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1B223-EC7A-45D7-B31D-4E019F9C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5380" cy="1334855"/>
          </a:xfrm>
        </p:spPr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/>
                <a:cs typeface="Arial"/>
              </a:rPr>
              <a:t>Ausführlicher Plan für das Leitungsteam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F30A935-3CD6-4E62-904E-AFD46565C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552559"/>
              </p:ext>
            </p:extLst>
          </p:nvPr>
        </p:nvGraphicFramePr>
        <p:xfrm>
          <a:off x="836341" y="1384609"/>
          <a:ext cx="10875339" cy="537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628">
                  <a:extLst>
                    <a:ext uri="{9D8B030D-6E8A-4147-A177-3AD203B41FA5}">
                      <a16:colId xmlns:a16="http://schemas.microsoft.com/office/drawing/2014/main" val="650984525"/>
                    </a:ext>
                  </a:extLst>
                </a:gridCol>
                <a:gridCol w="8058497">
                  <a:extLst>
                    <a:ext uri="{9D8B030D-6E8A-4147-A177-3AD203B41FA5}">
                      <a16:colId xmlns:a16="http://schemas.microsoft.com/office/drawing/2014/main" val="2409067355"/>
                    </a:ext>
                  </a:extLst>
                </a:gridCol>
                <a:gridCol w="1989214">
                  <a:extLst>
                    <a:ext uri="{9D8B030D-6E8A-4147-A177-3AD203B41FA5}">
                      <a16:colId xmlns:a16="http://schemas.microsoft.com/office/drawing/2014/main" val="3910877222"/>
                    </a:ext>
                  </a:extLst>
                </a:gridCol>
              </a:tblGrid>
              <a:tr h="359279">
                <a:tc>
                  <a:txBody>
                    <a:bodyPr/>
                    <a:lstStyle/>
                    <a:p>
                      <a:pPr rtl="0" fontAlgn="t"/>
                      <a:r>
                        <a:rPr lang="de-DE" sz="1500" dirty="0">
                          <a:effectLst/>
                          <a:latin typeface="Arial"/>
                        </a:rPr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Arial"/>
                        </a:rPr>
                        <a:t>Inhalt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Arial"/>
                        </a:rPr>
                        <a:t>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49213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vorher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Entscheidung im Leitungsteam welches Tool verwendet wird</a:t>
                      </a:r>
                      <a:endParaRPr lang="de-DE" sz="150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Einladung der Gruppenkinder zu Ju*fi Gruppenstunde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583686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Ankommensrunde --&gt;Hier könnt ihr eure eigene Tradition oder das Beispiel verwenden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33810"/>
                  </a:ext>
                </a:extLst>
              </a:tr>
              <a:tr h="421074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Impuls: Mitbestimmung --&gt;Bezug zum Pfadfindergesetz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</a:t>
                      </a:r>
                      <a:endParaRPr lang="de-DE" sz="15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11760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Abstimmspiel --&gt; Probeabstimmungen zum Testen 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</a:t>
                      </a:r>
                      <a:endParaRPr lang="de-DE" sz="15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67823"/>
                  </a:ext>
                </a:extLst>
              </a:tr>
              <a:tr h="359279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Info/Einstimmung: Lager DREI, 21 als Teil des Bundesstufenunternehmen der Jungpfadfinderstufe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Präsentation, </a:t>
                      </a:r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Link zur </a:t>
                      </a: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Homepage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6668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Logovorstellung --&gt; drei Logos, die zur Wahl stehen, präsentieren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</a:t>
                      </a:r>
                      <a:endParaRPr lang="de-DE" sz="15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65802"/>
                  </a:ext>
                </a:extLst>
              </a:tr>
              <a:tr h="568764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15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Austausch mit Impulsfrage --&gt;hier die Ju*fis am besten nacheinander </a:t>
                      </a: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aufrufen und jeweils kurz alle Fragen beantworten lassen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</a:t>
                      </a:r>
                      <a:endParaRPr lang="de-DE" sz="150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974539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Stimmabgabe --&gt;Jeder gibt auf der Homepage eine Stimme für </a:t>
                      </a:r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ein Logo ab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Präsentation, </a:t>
                      </a: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Link zur Homepage 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57037"/>
                  </a:ext>
                </a:extLst>
              </a:tr>
              <a:tr h="419131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Zusatz: Wettbewerb --&gt; mit dem Trupp gemeinsam ein kreatives Gruppenfoto machen, mit dem Stammesname &amp; der Truppgröße per Mail an </a:t>
                      </a:r>
                      <a:r>
                        <a:rPr lang="de-DE" sz="15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  <a:hlinkClick r:id="rId2"/>
                        </a:rPr>
                        <a:t>jungpfadfinder@dpsg.de</a:t>
                      </a:r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schicken und ein </a:t>
                      </a:r>
                      <a:r>
                        <a:rPr lang="de-DE" sz="1500" b="0" i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Preis für den Ju*fi-Trupp gewinnen</a:t>
                      </a:r>
                      <a:endParaRPr lang="de-DE" sz="1500" b="0" i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Präsentation, ggf. Weiteres</a:t>
                      </a:r>
                      <a:endParaRPr lang="de-DE" sz="15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703614"/>
                  </a:ext>
                </a:extLst>
              </a:tr>
              <a:tr h="421074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 min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1500" b="0" i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Abschlusskreis </a:t>
                      </a: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--&gt;Hier könnt ihr eure eigene Tradition verwenden oder ein Blitzlicht machen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500" b="0" i="0" u="none" strike="noStrike" noProof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Tool, Präsentation</a:t>
                      </a:r>
                      <a:endParaRPr lang="de-DE" sz="15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0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01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9081F-DC46-4785-A284-269B1C14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03" y="519584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de-DE" sz="6000" b="1">
                <a:latin typeface="Arial"/>
                <a:cs typeface="Arial"/>
              </a:rPr>
              <a:t>„Du hast die Wahl“</a:t>
            </a:r>
            <a:endParaRPr lang="en-US" sz="6000" b="1">
              <a:ea typeface="+mj-lt"/>
              <a:cs typeface="+mj-lt"/>
            </a:endParaRPr>
          </a:p>
          <a:p>
            <a:endParaRPr lang="de-DE" sz="6000" b="1">
              <a:cs typeface="Calibri Light"/>
            </a:endParaRPr>
          </a:p>
        </p:txBody>
      </p:sp>
      <p:pic>
        <p:nvPicPr>
          <p:cNvPr id="4" name="Grafik 4" descr="Ein Bild, das Uhr, Graffiti, Raum enthält.&#10;&#10;Mit sehr hoher Zuverlässigkeit generierte Beschreibung">
            <a:extLst>
              <a:ext uri="{FF2B5EF4-FFF2-40B4-BE49-F238E27FC236}">
                <a16:creationId xmlns:a16="http://schemas.microsoft.com/office/drawing/2014/main" id="{DC48E50C-BCCC-4E06-B864-BC53A6BE5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62" y="1843881"/>
            <a:ext cx="4333875" cy="4314825"/>
          </a:xfrm>
        </p:spPr>
      </p:pic>
    </p:spTree>
    <p:extLst>
      <p:ext uri="{BB962C8B-B14F-4D97-AF65-F5344CB8AC3E}">
        <p14:creationId xmlns:p14="http://schemas.microsoft.com/office/powerpoint/2010/main" val="13406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4059D-13A8-4333-9A32-A4C101B9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Ankommensrunde </a:t>
            </a:r>
            <a:endParaRPr lang="de-DE" b="1">
              <a:solidFill>
                <a:srgbClr val="002060"/>
              </a:solidFill>
            </a:endParaRPr>
          </a:p>
        </p:txBody>
      </p:sp>
      <p:pic>
        <p:nvPicPr>
          <p:cNvPr id="5" name="Inhaltsplatzhalter 4" descr="Ein Bild, das Zeichnung, Uhr, Schild enthält.&#10;&#10;Automatisch generierte Beschreibung">
            <a:extLst>
              <a:ext uri="{FF2B5EF4-FFF2-40B4-BE49-F238E27FC236}">
                <a16:creationId xmlns:a16="http://schemas.microsoft.com/office/drawing/2014/main" id="{8CEC6580-85B4-4602-A0BA-9C40DFD8E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67" y="1378585"/>
            <a:ext cx="4433545" cy="4351338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7AE18BD-5EB7-4CC4-8099-2CAC594F07A9}"/>
              </a:ext>
            </a:extLst>
          </p:cNvPr>
          <p:cNvSpPr/>
          <p:nvPr/>
        </p:nvSpPr>
        <p:spPr>
          <a:xfrm>
            <a:off x="762000" y="2921168"/>
            <a:ext cx="647192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de-DE" sz="3000">
                <a:solidFill>
                  <a:srgbClr val="002060"/>
                </a:solidFill>
                <a:latin typeface="Arial"/>
                <a:cs typeface="Arial"/>
              </a:rPr>
              <a:t>Wie geht es mir gerade und was war der coolste Zeitvertreib zu Hause? </a:t>
            </a:r>
            <a:endParaRPr lang="de-DE" sz="3000" b="0" i="0" u="none" strike="noStrike">
              <a:solidFill>
                <a:srgbClr val="00206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64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4059D-13A8-4333-9A32-A4C101B9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804"/>
            <a:ext cx="10515600" cy="1325563"/>
          </a:xfrm>
        </p:spPr>
        <p:txBody>
          <a:bodyPr>
            <a:noAutofit/>
          </a:bodyPr>
          <a:lstStyle/>
          <a:p>
            <a:br>
              <a:rPr lang="de-DE" sz="4000" b="1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de-DE" sz="4000" b="1">
                <a:solidFill>
                  <a:srgbClr val="002060"/>
                </a:solidFill>
                <a:latin typeface="Arial"/>
                <a:cs typeface="Arial"/>
              </a:rPr>
              <a:t>Als Pfadfinderin ...</a:t>
            </a:r>
            <a:br>
              <a:rPr lang="de-DE" sz="4000" b="1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de-DE" sz="4000" b="1">
                <a:solidFill>
                  <a:srgbClr val="002060"/>
                </a:solidFill>
                <a:latin typeface="Arial"/>
                <a:cs typeface="Arial"/>
              </a:rPr>
              <a:t>Als Pfadfinder ...</a:t>
            </a:r>
          </a:p>
          <a:p>
            <a:endParaRPr lang="de-DE" sz="4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4476E84-56FD-4C0E-B779-7BC960F0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876" y="2219836"/>
            <a:ext cx="10501223" cy="2999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 sz="3000" dirty="0">
                <a:latin typeface="Arial"/>
                <a:cs typeface="Arial"/>
              </a:rPr>
            </a:br>
            <a:r>
              <a:rPr lang="de-DE" sz="3000" dirty="0">
                <a:solidFill>
                  <a:srgbClr val="002060"/>
                </a:solidFill>
                <a:latin typeface="Arial"/>
                <a:ea typeface="+mn-lt"/>
                <a:cs typeface="Arial"/>
              </a:rPr>
              <a:t>... entwickle ich eine eigene Meinung und stehe für diese ein.</a:t>
            </a:r>
            <a:endParaRPr lang="de-DE" sz="3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br>
              <a:rPr lang="en-US" sz="3000" dirty="0">
                <a:latin typeface="Arial"/>
                <a:cs typeface="Arial"/>
              </a:rPr>
            </a:br>
            <a:endParaRPr lang="en-US" sz="3000" dirty="0">
              <a:latin typeface="Arial"/>
              <a:cs typeface="Arial"/>
            </a:endParaRPr>
          </a:p>
          <a:p>
            <a:pPr marL="0" indent="0">
              <a:buNone/>
            </a:pPr>
            <a:br>
              <a:rPr lang="en-US" sz="3000" dirty="0">
                <a:latin typeface="Arial"/>
                <a:cs typeface="Arial"/>
              </a:rPr>
            </a:br>
            <a:r>
              <a:rPr lang="de-DE" sz="3000" dirty="0">
                <a:solidFill>
                  <a:srgbClr val="002060"/>
                </a:solidFill>
                <a:latin typeface="Arial"/>
                <a:ea typeface="+mn-lt"/>
                <a:cs typeface="Arial"/>
              </a:rPr>
              <a:t>... sage ich, was ich denke, und tue, was ich sage.</a:t>
            </a:r>
            <a:endParaRPr lang="de-DE" sz="300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de-DE" sz="300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" name="Grafik 10" descr="Ein Bild, das Zeichnung enthält.&#10;&#10;Mit sehr hoher Zuverlässigkeit generierte Beschreibung">
            <a:extLst>
              <a:ext uri="{FF2B5EF4-FFF2-40B4-BE49-F238E27FC236}">
                <a16:creationId xmlns:a16="http://schemas.microsoft.com/office/drawing/2014/main" id="{31F04C34-1D6F-4392-A952-CAC3C28DC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92" y="2309946"/>
            <a:ext cx="1333500" cy="1333500"/>
          </a:xfrm>
          <a:prstGeom prst="rect">
            <a:avLst/>
          </a:prstGeom>
        </p:spPr>
      </p:pic>
      <p:pic>
        <p:nvPicPr>
          <p:cNvPr id="12" name="Grafik 12" descr="Ein Bild, das Spiegel enthält.&#10;&#10;Mit sehr hoher Zuverlässigkeit generierte Beschreibung">
            <a:extLst>
              <a:ext uri="{FF2B5EF4-FFF2-40B4-BE49-F238E27FC236}">
                <a16:creationId xmlns:a16="http://schemas.microsoft.com/office/drawing/2014/main" id="{EAB24AAD-6C51-43E5-B66C-3E23C421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27" y="4270241"/>
            <a:ext cx="1333500" cy="13335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AC490DC-7701-4104-8371-7BA7DBF0D132}"/>
              </a:ext>
            </a:extLst>
          </p:cNvPr>
          <p:cNvSpPr txBox="1"/>
          <p:nvPr/>
        </p:nvSpPr>
        <p:spPr>
          <a:xfrm>
            <a:off x="986481" y="6310184"/>
            <a:ext cx="10682415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2060"/>
                </a:solidFill>
                <a:latin typeface="Arial"/>
                <a:cs typeface="Arial"/>
              </a:rPr>
              <a:t>Quelle: Pfadfindergesetz https://dpsg.de/de/ueber-uns/satzung-ordnung-konzepte/pfadfinder-gesetz.html</a:t>
            </a:r>
          </a:p>
        </p:txBody>
      </p:sp>
    </p:spTree>
    <p:extLst>
      <p:ext uri="{BB962C8B-B14F-4D97-AF65-F5344CB8AC3E}">
        <p14:creationId xmlns:p14="http://schemas.microsoft.com/office/powerpoint/2010/main" val="30346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582C5-E8A9-4294-B86A-29BD7DF9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76"/>
            <a:ext cx="10515600" cy="1325563"/>
          </a:xfrm>
        </p:spPr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Abstimmspiel</a:t>
            </a:r>
            <a:endParaRPr lang="de-DE" b="1">
              <a:solidFill>
                <a:srgbClr val="002060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C5C43A-54F9-4C2D-8563-F531BA861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69" y="1493760"/>
            <a:ext cx="3665395" cy="4351338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495CA71-A557-43BD-A5DC-84EF3BF1D28A}"/>
              </a:ext>
            </a:extLst>
          </p:cNvPr>
          <p:cNvSpPr/>
          <p:nvPr/>
        </p:nvSpPr>
        <p:spPr>
          <a:xfrm>
            <a:off x="837196" y="1066320"/>
            <a:ext cx="7106920" cy="570925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de-DE" sz="3000" dirty="0">
                <a:solidFill>
                  <a:srgbClr val="002060"/>
                </a:solidFill>
                <a:latin typeface="Arial"/>
                <a:cs typeface="Arial"/>
              </a:rPr>
              <a:t>Wohin fährst du im Lager am liebsten? </a:t>
            </a:r>
            <a:endParaRPr lang="de-DE" sz="2500">
              <a:solidFill>
                <a:srgbClr val="002060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1) Wald</a:t>
            </a:r>
            <a:endParaRPr lang="de-DE" sz="2500" dirty="0">
              <a:solidFill>
                <a:srgbClr val="002060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2) Meer</a:t>
            </a:r>
            <a:endParaRPr lang="de-DE" sz="2500" dirty="0">
              <a:solidFill>
                <a:srgbClr val="002060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3) Berge</a:t>
            </a:r>
            <a:endParaRPr lang="de-DE" sz="2500" dirty="0">
              <a:solidFill>
                <a:srgbClr val="002060"/>
              </a:solidFill>
              <a:cs typeface="Calibri"/>
            </a:endParaRPr>
          </a:p>
          <a:p>
            <a:pPr lvl="1"/>
            <a:endParaRPr lang="de-DE" sz="2500" dirty="0">
              <a:solidFill>
                <a:srgbClr val="002060"/>
              </a:solidFill>
              <a:latin typeface="Arial"/>
              <a:cs typeface="Arial"/>
            </a:endParaRPr>
          </a:p>
          <a:p>
            <a:pPr fontAlgn="base"/>
            <a:r>
              <a:rPr lang="de-DE" sz="3000" dirty="0">
                <a:solidFill>
                  <a:srgbClr val="002060"/>
                </a:solidFill>
                <a:latin typeface="Arial"/>
                <a:cs typeface="Arial"/>
              </a:rPr>
              <a:t>Was spielst du am liebsten? </a:t>
            </a: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1) Werwolf</a:t>
            </a:r>
            <a:endParaRPr lang="de-DE" sz="250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2) Mensch ärgere dich nicht</a:t>
            </a:r>
            <a:endParaRPr lang="de-DE" sz="2500">
              <a:solidFill>
                <a:srgbClr val="002060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3) UNO</a:t>
            </a:r>
            <a:endParaRPr lang="de-DE" sz="2500" dirty="0">
              <a:cs typeface="Calibri"/>
            </a:endParaRPr>
          </a:p>
          <a:p>
            <a:pPr lvl="1"/>
            <a:endParaRPr lang="de-DE" sz="25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de-DE" sz="3000" dirty="0">
                <a:solidFill>
                  <a:srgbClr val="002060"/>
                </a:solidFill>
                <a:latin typeface="Arial"/>
                <a:cs typeface="Arial"/>
              </a:rPr>
              <a:t>Was ist am coolsten?</a:t>
            </a: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1) ein Kobold</a:t>
            </a:r>
            <a:endParaRPr lang="de-DE" sz="250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2) ein Wolf</a:t>
            </a:r>
            <a:endParaRPr lang="de-DE" sz="250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de-DE" sz="2500" dirty="0">
                <a:solidFill>
                  <a:srgbClr val="002060"/>
                </a:solidFill>
                <a:latin typeface="Arial"/>
                <a:cs typeface="Arial"/>
              </a:rPr>
              <a:t>3) eine Hand </a:t>
            </a:r>
            <a:endParaRPr lang="de-DE" sz="2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6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CCFFDF-6EFE-4058-B69D-FEA393C4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8" t="36296" r="1583" b="18223"/>
          <a:stretch/>
        </p:blipFill>
        <p:spPr>
          <a:xfrm>
            <a:off x="7447280" y="239701"/>
            <a:ext cx="4287520" cy="24649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093C6E-ED02-4790-BCE1-2B14BC03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Arial"/>
                <a:cs typeface="Arial"/>
              </a:rPr>
              <a:t>Info Lager DREI, 21</a:t>
            </a:r>
            <a:br>
              <a:rPr lang="de-DE" b="1">
                <a:solidFill>
                  <a:srgbClr val="002060"/>
                </a:solidFill>
                <a:latin typeface="Arial"/>
                <a:cs typeface="Arial"/>
              </a:rPr>
            </a:br>
            <a:endParaRPr lang="de-DE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937727-82C0-4F9B-A274-4D55D631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70" y="2123019"/>
            <a:ext cx="10668000" cy="4711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 Kobold-Freundin, lieber Koboldfreund,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 du schon mitbekommen, dass nächstes Jahr im Sommer ein großes Lager für alle Jungpfadfinderinnen und Jungpfadfindern in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Westernohe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stattfindet?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Mittlerweile gibt es auch einen Namen: </a:t>
            </a:r>
          </a:p>
          <a:p>
            <a:pPr marL="0" indent="0" algn="ctr">
              <a:buNone/>
            </a:pP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DREI, 21 - Auf ins Abenteuer</a:t>
            </a: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/>
                <a:cs typeface="Arial"/>
              </a:rPr>
              <a:t>Hier geht es zum Trailer: </a:t>
            </a:r>
            <a:r>
              <a:rPr lang="de-DE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s.dpsg.de/drei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buNone/>
            </a:pPr>
            <a:endParaRPr lang="de-DE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1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3C6E-ED02-4790-BCE1-2B14BC03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Arial"/>
                <a:cs typeface="Arial"/>
              </a:rPr>
              <a:t>Logovorstellung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129CC4E-A770-4B76-BE7D-D191093BF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1" y="2242022"/>
            <a:ext cx="3483495" cy="3600000"/>
          </a:xfr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02154BF-FAA8-4BB6-A0F7-762907E47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00" y="2305441"/>
            <a:ext cx="2120582" cy="3600000"/>
          </a:xfrm>
          <a:prstGeom prst="rect">
            <a:avLst/>
          </a:prstGeom>
        </p:spPr>
      </p:pic>
      <p:pic>
        <p:nvPicPr>
          <p:cNvPr id="10" name="Grafik 9" descr="Ein Bild, das Hemd, Schild enthält.&#10;&#10;Automatisch generierte Beschreibung">
            <a:extLst>
              <a:ext uri="{FF2B5EF4-FFF2-40B4-BE49-F238E27FC236}">
                <a16:creationId xmlns:a16="http://schemas.microsoft.com/office/drawing/2014/main" id="{7FFB6D88-1B60-4BD5-B5AD-C06A5830F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92" y="2372457"/>
            <a:ext cx="3600000" cy="36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C671265-0D56-4BDD-ADA7-824B3DA0E87D}"/>
              </a:ext>
            </a:extLst>
          </p:cNvPr>
          <p:cNvSpPr txBox="1"/>
          <p:nvPr/>
        </p:nvSpPr>
        <p:spPr>
          <a:xfrm>
            <a:off x="1648543" y="5842022"/>
            <a:ext cx="2121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C34EB57-4A58-47BB-9161-BF6E4FF9FB26}"/>
              </a:ext>
            </a:extLst>
          </p:cNvPr>
          <p:cNvSpPr txBox="1"/>
          <p:nvPr/>
        </p:nvSpPr>
        <p:spPr>
          <a:xfrm>
            <a:off x="6125617" y="5842022"/>
            <a:ext cx="2121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19B3EE-0B4C-4963-8146-23F05509C79E}"/>
              </a:ext>
            </a:extLst>
          </p:cNvPr>
          <p:cNvSpPr txBox="1"/>
          <p:nvPr/>
        </p:nvSpPr>
        <p:spPr>
          <a:xfrm>
            <a:off x="10374198" y="5842022"/>
            <a:ext cx="2121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493F859-2FB5-40C8-B077-80AFAFB29F4C}"/>
              </a:ext>
            </a:extLst>
          </p:cNvPr>
          <p:cNvSpPr txBox="1">
            <a:spLocks/>
          </p:cNvSpPr>
          <p:nvPr/>
        </p:nvSpPr>
        <p:spPr>
          <a:xfrm>
            <a:off x="889686" y="1574102"/>
            <a:ext cx="11433844" cy="163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/>
                <a:cs typeface="Arial"/>
              </a:rPr>
              <a:t>Beim nächsten Schritt bist du gefragt: Wie soll das Logo aussehen?</a:t>
            </a:r>
          </a:p>
          <a:p>
            <a:pPr marL="0" indent="0">
              <a:buNone/>
            </a:pPr>
            <a:endParaRPr lang="de-DE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19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3C6E-ED02-4790-BCE1-2B14BC03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2060"/>
                </a:solidFill>
                <a:latin typeface="Arial"/>
                <a:cs typeface="Arial"/>
              </a:rPr>
              <a:t>Austausch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00424F-CA6B-4399-9CC1-085FD4CF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3831"/>
            <a:ext cx="10515600" cy="3484563"/>
          </a:xfrm>
        </p:spPr>
        <p:txBody>
          <a:bodyPr>
            <a:normAutofit/>
          </a:bodyPr>
          <a:lstStyle/>
          <a:p>
            <a:pPr fontAlgn="base"/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fällt dir dazu ein?  </a:t>
            </a:r>
          </a:p>
          <a:p>
            <a:pPr fontAlgn="base"/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Woran denkst du, wenn du das Logo siehst? </a:t>
            </a:r>
          </a:p>
          <a:p>
            <a:pPr fontAlgn="base"/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gefällt dir? Was gefällt dir nicht? </a:t>
            </a:r>
          </a:p>
          <a:p>
            <a:pPr fontAlgn="base"/>
            <a:r>
              <a:rPr lang="de-DE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Wovon hättest du am liebsten einen Aufnäher? </a:t>
            </a:r>
          </a:p>
          <a:p>
            <a:endParaRPr lang="de-DE" sz="3000">
              <a:solidFill>
                <a:srgbClr val="00206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E0FFB4-7C79-4451-9993-1DD7640BD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43260" r="13083" b="15703"/>
          <a:stretch/>
        </p:blipFill>
        <p:spPr>
          <a:xfrm>
            <a:off x="895865" y="1389036"/>
            <a:ext cx="7635377" cy="29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70D6D9107F4D42823BA59BB27DB091" ma:contentTypeVersion="9" ma:contentTypeDescription="Ein neues Dokument erstellen." ma:contentTypeScope="" ma:versionID="7f8aee95ddc2b5809c2f0a79e8b100af">
  <xsd:schema xmlns:xsd="http://www.w3.org/2001/XMLSchema" xmlns:xs="http://www.w3.org/2001/XMLSchema" xmlns:p="http://schemas.microsoft.com/office/2006/metadata/properties" xmlns:ns2="3445f9eb-b762-41b4-9aa1-ed5f1cae8bcf" xmlns:ns3="c29017d2-0a92-4c11-8411-346ac94e6107" targetNamespace="http://schemas.microsoft.com/office/2006/metadata/properties" ma:root="true" ma:fieldsID="076aa6daaf4e7b681e3dbc6465021b15" ns2:_="" ns3:_="">
    <xsd:import namespace="3445f9eb-b762-41b4-9aa1-ed5f1cae8bcf"/>
    <xsd:import namespace="c29017d2-0a92-4c11-8411-346ac94e6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5f9eb-b762-41b4-9aa1-ed5f1cae8b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17d2-0a92-4c11-8411-346ac94e6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AA2BC-713B-46D0-A1C0-DC9634389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76C170-0E3E-49BC-98C6-5E5B862D06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1BF742-8D80-4EDB-96CA-48DF7CA18B31}">
  <ds:schemaRefs>
    <ds:schemaRef ds:uri="3445f9eb-b762-41b4-9aa1-ed5f1cae8bcf"/>
    <ds:schemaRef ds:uri="c29017d2-0a92-4c11-8411-346ac94e61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Breitbild</PresentationFormat>
  <Slides>12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Ju*fi Gruppenstunde</vt:lpstr>
      <vt:lpstr>Ausführlicher Plan für das Leitungsteam</vt:lpstr>
      <vt:lpstr>„Du hast die Wahl“ </vt:lpstr>
      <vt:lpstr>Ankommensrunde </vt:lpstr>
      <vt:lpstr> Als Pfadfinderin ... Als Pfadfinder ... </vt:lpstr>
      <vt:lpstr>Abstimmspiel</vt:lpstr>
      <vt:lpstr>Info Lager DREI, 21 </vt:lpstr>
      <vt:lpstr>Logovorstellung</vt:lpstr>
      <vt:lpstr>Austausch</vt:lpstr>
      <vt:lpstr>Stimmabgabe </vt:lpstr>
      <vt:lpstr>Zusatz: Wettbewerb </vt:lpstr>
      <vt:lpstr>Abschlusskreis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Ann-Kathrin Leide</dc:creator>
  <cp:revision>273</cp:revision>
  <dcterms:created xsi:type="dcterms:W3CDTF">2020-04-02T16:30:33Z</dcterms:created>
  <dcterms:modified xsi:type="dcterms:W3CDTF">2020-04-05T07:34:05Z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0x0101007570D6D9107F4D42823BA59BB27DB091</vt:lpwstr>
  </property>
</Properties>
</file>